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4080" r:id="rId1"/>
  </p:sldMasterIdLst>
  <p:notesMasterIdLst>
    <p:notesMasterId r:id="rId10"/>
  </p:notesMasterIdLst>
  <p:sldIdLst>
    <p:sldId id="256" r:id="rId2"/>
    <p:sldId id="261" r:id="rId3"/>
    <p:sldId id="257" r:id="rId4"/>
    <p:sldId id="263" r:id="rId5"/>
    <p:sldId id="258" r:id="rId6"/>
    <p:sldId id="259" r:id="rId7"/>
    <p:sldId id="266" r:id="rId8"/>
    <p:sldId id="260" r:id="rId9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1119" autoAdjust="0"/>
  </p:normalViewPr>
  <p:slideViewPr>
    <p:cSldViewPr>
      <p:cViewPr varScale="1">
        <p:scale>
          <a:sx n="67" d="100"/>
          <a:sy n="67" d="100"/>
        </p:scale>
        <p:origin x="-1476" y="-9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7B54BF0-E945-4064-8F79-84D21292960B}" type="datetimeFigureOut">
              <a:rPr lang="en-US" smtClean="0"/>
              <a:t>3/27/2014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2252824-5DA8-4B6D-8856-088340CAF35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2456640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صورة الشريحة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عنصر نائب للملاحظات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r" rtl="0"/>
            <a:endParaRPr lang="ar-SA" dirty="0"/>
          </a:p>
        </p:txBody>
      </p:sp>
      <p:sp>
        <p:nvSpPr>
          <p:cNvPr id="4" name="عنصر نائب لرقم الشريحة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2252824-5DA8-4B6D-8856-088340CAF35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594605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Rectangle 22"/>
          <p:cNvSpPr/>
          <p:nvPr/>
        </p:nvSpPr>
        <p:spPr>
          <a:xfrm flipV="1">
            <a:off x="5410182" y="3810000"/>
            <a:ext cx="3733819" cy="91087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4" name="Rectangle 23"/>
          <p:cNvSpPr/>
          <p:nvPr/>
        </p:nvSpPr>
        <p:spPr>
          <a:xfrm flipV="1">
            <a:off x="5410200" y="3897010"/>
            <a:ext cx="3733801" cy="192024"/>
          </a:xfrm>
          <a:prstGeom prst="rect">
            <a:avLst/>
          </a:prstGeom>
          <a:solidFill>
            <a:schemeClr val="accent2">
              <a:alpha val="5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5" name="Rectangle 24"/>
          <p:cNvSpPr/>
          <p:nvPr/>
        </p:nvSpPr>
        <p:spPr>
          <a:xfrm flipV="1">
            <a:off x="5410200" y="4115167"/>
            <a:ext cx="3733801" cy="9144"/>
          </a:xfrm>
          <a:prstGeom prst="rect">
            <a:avLst/>
          </a:prstGeom>
          <a:solidFill>
            <a:schemeClr val="accent2">
              <a:alpha val="65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6" name="Rectangle 25"/>
          <p:cNvSpPr/>
          <p:nvPr/>
        </p:nvSpPr>
        <p:spPr>
          <a:xfrm flipV="1">
            <a:off x="5410200" y="4164403"/>
            <a:ext cx="1965960" cy="18288"/>
          </a:xfrm>
          <a:prstGeom prst="rect">
            <a:avLst/>
          </a:prstGeom>
          <a:solidFill>
            <a:schemeClr val="accent2">
              <a:alpha val="6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7" name="Rectangle 26"/>
          <p:cNvSpPr/>
          <p:nvPr/>
        </p:nvSpPr>
        <p:spPr>
          <a:xfrm flipV="1">
            <a:off x="5410200" y="4199572"/>
            <a:ext cx="1965960" cy="9144"/>
          </a:xfrm>
          <a:prstGeom prst="rect">
            <a:avLst/>
          </a:prstGeom>
          <a:solidFill>
            <a:schemeClr val="accent2">
              <a:alpha val="65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30" name="Rounded Rectangle 29"/>
          <p:cNvSpPr/>
          <p:nvPr/>
        </p:nvSpPr>
        <p:spPr bwMode="white">
          <a:xfrm>
            <a:off x="5410200" y="3962400"/>
            <a:ext cx="3063240" cy="27432"/>
          </a:xfrm>
          <a:prstGeom prst="roundRect">
            <a:avLst>
              <a:gd name="adj" fmla="val 16667"/>
            </a:avLst>
          </a:prstGeom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31" name="Rounded Rectangle 30"/>
          <p:cNvSpPr/>
          <p:nvPr/>
        </p:nvSpPr>
        <p:spPr bwMode="white">
          <a:xfrm>
            <a:off x="7376507" y="4060983"/>
            <a:ext cx="1600200" cy="36576"/>
          </a:xfrm>
          <a:prstGeom prst="roundRect">
            <a:avLst>
              <a:gd name="adj" fmla="val 16667"/>
            </a:avLst>
          </a:prstGeom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7" name="Rectangle 6"/>
          <p:cNvSpPr/>
          <p:nvPr/>
        </p:nvSpPr>
        <p:spPr>
          <a:xfrm>
            <a:off x="1" y="3649662"/>
            <a:ext cx="9144000" cy="244170"/>
          </a:xfrm>
          <a:prstGeom prst="rect">
            <a:avLst/>
          </a:prstGeom>
          <a:solidFill>
            <a:schemeClr val="accent2">
              <a:alpha val="5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Rectangle 9"/>
          <p:cNvSpPr/>
          <p:nvPr/>
        </p:nvSpPr>
        <p:spPr>
          <a:xfrm>
            <a:off x="0" y="3675527"/>
            <a:ext cx="9144001" cy="140677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Rectangle 10"/>
          <p:cNvSpPr/>
          <p:nvPr/>
        </p:nvSpPr>
        <p:spPr>
          <a:xfrm flipV="1">
            <a:off x="6414051" y="3643090"/>
            <a:ext cx="2729950" cy="248432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9" name="Rectangle 18"/>
          <p:cNvSpPr/>
          <p:nvPr/>
        </p:nvSpPr>
        <p:spPr>
          <a:xfrm>
            <a:off x="0" y="0"/>
            <a:ext cx="9144000" cy="3701700"/>
          </a:xfrm>
          <a:prstGeom prst="rect">
            <a:avLst/>
          </a:prstGeom>
          <a:solidFill>
            <a:schemeClr val="tx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Title 7"/>
          <p:cNvSpPr>
            <a:spLocks noGrp="1"/>
          </p:cNvSpPr>
          <p:nvPr>
            <p:ph type="ctrTitle"/>
          </p:nvPr>
        </p:nvSpPr>
        <p:spPr>
          <a:xfrm>
            <a:off x="457200" y="2401887"/>
            <a:ext cx="8458200" cy="1470025"/>
          </a:xfrm>
        </p:spPr>
        <p:txBody>
          <a:bodyPr anchor="b"/>
          <a:lstStyle>
            <a:lvl1pPr>
              <a:defRPr sz="4400">
                <a:solidFill>
                  <a:schemeClr val="bg1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457200" y="3899938"/>
            <a:ext cx="4953000" cy="1752600"/>
          </a:xfrm>
        </p:spPr>
        <p:txBody>
          <a:bodyPr/>
          <a:lstStyle>
            <a:lvl1pPr marL="64008" indent="0" algn="l">
              <a:buNone/>
              <a:defRPr sz="2400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28" name="Date Placeholder 27"/>
          <p:cNvSpPr>
            <a:spLocks noGrp="1"/>
          </p:cNvSpPr>
          <p:nvPr>
            <p:ph type="dt" sz="half" idx="10"/>
          </p:nvPr>
        </p:nvSpPr>
        <p:spPr>
          <a:xfrm>
            <a:off x="6705600" y="4206240"/>
            <a:ext cx="960120" cy="457200"/>
          </a:xfrm>
        </p:spPr>
        <p:txBody>
          <a:bodyPr/>
          <a:lstStyle/>
          <a:p>
            <a:fld id="{1B3B9F6D-6294-40BD-9BE0-3BE433803F44}" type="datetime1">
              <a:rPr lang="en-US" smtClean="0"/>
              <a:t>3/27/2014</a:t>
            </a:fld>
            <a:endParaRPr lang="en-US"/>
          </a:p>
        </p:txBody>
      </p:sp>
      <p:sp>
        <p:nvSpPr>
          <p:cNvPr id="17" name="Footer Placeholder 16"/>
          <p:cNvSpPr>
            <a:spLocks noGrp="1"/>
          </p:cNvSpPr>
          <p:nvPr>
            <p:ph type="ftr" sz="quarter" idx="11"/>
          </p:nvPr>
        </p:nvSpPr>
        <p:spPr>
          <a:xfrm>
            <a:off x="5410200" y="4205288"/>
            <a:ext cx="1295400" cy="457200"/>
          </a:xfrm>
        </p:spPr>
        <p:txBody>
          <a:bodyPr/>
          <a:lstStyle/>
          <a:p>
            <a:endParaRPr lang="en-US"/>
          </a:p>
        </p:txBody>
      </p:sp>
      <p:sp>
        <p:nvSpPr>
          <p:cNvPr id="29" name="Slide Number Placeholder 28"/>
          <p:cNvSpPr>
            <a:spLocks noGrp="1"/>
          </p:cNvSpPr>
          <p:nvPr>
            <p:ph type="sldNum" sz="quarter" idx="12"/>
          </p:nvPr>
        </p:nvSpPr>
        <p:spPr>
          <a:xfrm>
            <a:off x="8320088" y="1136"/>
            <a:ext cx="747712" cy="365760"/>
          </a:xfrm>
        </p:spPr>
        <p:txBody>
          <a:bodyPr/>
          <a:lstStyle>
            <a:lvl1pPr algn="r">
              <a:defRPr sz="1800">
                <a:solidFill>
                  <a:schemeClr val="bg1"/>
                </a:solidFill>
              </a:defRPr>
            </a:lvl1pPr>
          </a:lstStyle>
          <a:p>
            <a:fld id="{E5D2F6F9-95EB-477B-A42F-0D5A4AE9C43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8FC9CF-A081-4826-9837-529756BC7DB7}" type="datetime1">
              <a:rPr lang="en-US" smtClean="0"/>
              <a:t>3/27/2014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D2F6F9-95EB-477B-A42F-0D5A4AE9C43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1981200"/>
            <a:ext cx="7772400" cy="1362075"/>
          </a:xfrm>
        </p:spPr>
        <p:txBody>
          <a:bodyPr anchor="b">
            <a:noAutofit/>
          </a:bodyPr>
          <a:lstStyle>
            <a:lvl1pPr algn="l">
              <a:buNone/>
              <a:defRPr sz="4300" b="1" cap="none" baseline="0">
                <a:ln w="12700">
                  <a:solidFill>
                    <a:schemeClr val="accent2">
                      <a:shade val="90000"/>
                      <a:satMod val="150000"/>
                    </a:schemeClr>
                  </a:solidFill>
                </a:ln>
                <a:solidFill>
                  <a:srgbClr val="FFFFFF"/>
                </a:solidFill>
                <a:effectLst>
                  <a:outerShdw blurRad="38100" dist="381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3367088"/>
            <a:ext cx="7772400" cy="1509712"/>
          </a:xfrm>
        </p:spPr>
        <p:txBody>
          <a:bodyPr anchor="t"/>
          <a:lstStyle>
            <a:lvl1pPr marL="45720" indent="0">
              <a:buNone/>
              <a:defRPr sz="2100" b="0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A32F47-B680-4979-8660-967B0286BE0A}" type="datetime1">
              <a:rPr lang="en-US" smtClean="0"/>
              <a:t>3/27/2014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D2F6F9-95EB-477B-A42F-0D5A4AE9C43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2249424"/>
            <a:ext cx="4038600" cy="4525963"/>
          </a:xfrm>
        </p:spPr>
        <p:txBody>
          <a:bodyPr/>
          <a:lstStyle>
            <a:lvl1pPr>
              <a:defRPr sz="2000"/>
            </a:lvl1pPr>
            <a:lvl2pPr>
              <a:defRPr sz="19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2249424"/>
            <a:ext cx="4038600" cy="4525963"/>
          </a:xfrm>
        </p:spPr>
        <p:txBody>
          <a:bodyPr/>
          <a:lstStyle>
            <a:lvl1pPr>
              <a:defRPr sz="2000"/>
            </a:lvl1pPr>
            <a:lvl2pPr>
              <a:defRPr sz="19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C7B014-AB67-49B4-8AAA-3908B0F1EEB3}" type="datetime1">
              <a:rPr lang="en-US" smtClean="0"/>
              <a:t>3/27/2014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D2F6F9-95EB-477B-A42F-0D5A4AE9C43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1000" y="1143000"/>
            <a:ext cx="8382000" cy="1069848"/>
          </a:xfrm>
        </p:spPr>
        <p:txBody>
          <a:bodyPr anchor="ctr"/>
          <a:lstStyle>
            <a:lvl1pPr>
              <a:defRPr sz="4000" b="0" i="0" cap="none" baseline="0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81000" y="2244970"/>
            <a:ext cx="4041648" cy="457200"/>
          </a:xfrm>
          <a:solidFill>
            <a:schemeClr val="accent2">
              <a:satMod val="150000"/>
              <a:alpha val="25000"/>
            </a:schemeClr>
          </a:solidFill>
          <a:ln w="12700">
            <a:solidFill>
              <a:schemeClr val="accent2"/>
            </a:solidFill>
          </a:ln>
        </p:spPr>
        <p:txBody>
          <a:bodyPr anchor="ctr">
            <a:noAutofit/>
          </a:bodyPr>
          <a:lstStyle>
            <a:lvl1pPr marL="45720" indent="0">
              <a:buNone/>
              <a:defRPr sz="1900" b="1">
                <a:solidFill>
                  <a:schemeClr val="tx1">
                    <a:tint val="95000"/>
                  </a:schemeClr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721225" y="2244970"/>
            <a:ext cx="4041775" cy="457200"/>
          </a:xfrm>
          <a:solidFill>
            <a:schemeClr val="accent2">
              <a:satMod val="150000"/>
              <a:alpha val="25000"/>
            </a:schemeClr>
          </a:solidFill>
          <a:ln w="12700">
            <a:solidFill>
              <a:schemeClr val="accent2"/>
            </a:solidFill>
          </a:ln>
        </p:spPr>
        <p:txBody>
          <a:bodyPr anchor="ctr">
            <a:noAutofit/>
          </a:bodyPr>
          <a:lstStyle>
            <a:lvl1pPr marL="45720" indent="0">
              <a:buNone/>
              <a:defRPr sz="1900" b="1">
                <a:solidFill>
                  <a:schemeClr val="tx1">
                    <a:tint val="95000"/>
                  </a:schemeClr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381000" y="2708519"/>
            <a:ext cx="4041648" cy="3886200"/>
          </a:xfrm>
        </p:spPr>
        <p:txBody>
          <a:bodyPr/>
          <a:lstStyle>
            <a:lvl1pPr>
              <a:defRPr sz="20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718304" y="2708519"/>
            <a:ext cx="4041775" cy="3886200"/>
          </a:xfrm>
        </p:spPr>
        <p:txBody>
          <a:bodyPr/>
          <a:lstStyle>
            <a:lvl1pPr>
              <a:defRPr sz="20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26" name="Date Placeholder 25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fld id="{9F93F587-9E91-48F2-8597-DC8E9C42E04A}" type="datetime1">
              <a:rPr lang="en-US" smtClean="0"/>
              <a:t>3/27/2014</a:t>
            </a:fld>
            <a:endParaRPr lang="en-US"/>
          </a:p>
        </p:txBody>
      </p:sp>
      <p:sp>
        <p:nvSpPr>
          <p:cNvPr id="27" name="Slide Number Placeholder 26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fld id="{E5D2F6F9-95EB-477B-A42F-0D5A4AE9C432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28" name="Footer Placeholder 27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143000"/>
            <a:ext cx="8229600" cy="1069848"/>
          </a:xfrm>
        </p:spPr>
        <p:txBody>
          <a:bodyPr anchor="ctr"/>
          <a:lstStyle>
            <a:lvl1pPr>
              <a:defRPr sz="4000">
                <a:solidFill>
                  <a:schemeClr val="tx2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6583680" y="612648"/>
            <a:ext cx="957264" cy="457200"/>
          </a:xfrm>
        </p:spPr>
        <p:txBody>
          <a:bodyPr/>
          <a:lstStyle/>
          <a:p>
            <a:fld id="{15B0C05B-434A-4B4A-BABC-DD1E9F8D41D3}" type="datetime1">
              <a:rPr lang="en-US" smtClean="0"/>
              <a:t>3/27/2014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5257800" y="612648"/>
            <a:ext cx="1325880" cy="457200"/>
          </a:xfrm>
        </p:spPr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8174736" y="2272"/>
            <a:ext cx="762000" cy="365760"/>
          </a:xfrm>
        </p:spPr>
        <p:txBody>
          <a:bodyPr/>
          <a:lstStyle/>
          <a:p>
            <a:fld id="{E5D2F6F9-95EB-477B-A42F-0D5A4AE9C43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503D58-6307-40E2-BED9-1D7489C38236}" type="datetime1">
              <a:rPr lang="en-US" smtClean="0"/>
              <a:t>3/27/2014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D2F6F9-95EB-477B-A42F-0D5A4AE9C43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53496" y="1101970"/>
            <a:ext cx="3383280" cy="877824"/>
          </a:xfrm>
        </p:spPr>
        <p:txBody>
          <a:bodyPr anchor="b"/>
          <a:lstStyle>
            <a:lvl1pPr algn="l">
              <a:buNone/>
              <a:defRPr sz="1800" b="1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5353496" y="2010727"/>
            <a:ext cx="3383280" cy="4617720"/>
          </a:xfrm>
        </p:spPr>
        <p:txBody>
          <a:bodyPr/>
          <a:lstStyle>
            <a:lvl1pPr marL="9144" indent="0"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152400" y="776287"/>
            <a:ext cx="5102352" cy="585216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81169A-26F5-43B3-8484-47A53FAB9990}" type="datetime1">
              <a:rPr lang="en-US" smtClean="0"/>
              <a:t>3/27/2014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D2F6F9-95EB-477B-A42F-0D5A4AE9C43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440434" y="1109160"/>
            <a:ext cx="586803" cy="4681637"/>
          </a:xfrm>
        </p:spPr>
        <p:txBody>
          <a:bodyPr vert="vert270" lIns="45720" tIns="0" rIns="45720" anchor="t"/>
          <a:lstStyle>
            <a:lvl1pPr algn="ctr">
              <a:buNone/>
              <a:defRPr sz="2000" b="1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403671" y="1143000"/>
            <a:ext cx="4572000" cy="4572000"/>
          </a:xfrm>
          <a:solidFill>
            <a:srgbClr val="EAEAEA"/>
          </a:solidFill>
          <a:ln w="50800">
            <a:solidFill>
              <a:srgbClr val="FFFFFF"/>
            </a:solidFill>
            <a:miter lim="800000"/>
          </a:ln>
          <a:effectLst>
            <a:outerShdw blurRad="57150" dist="31750" dir="4800000" algn="tl" rotWithShape="0">
              <a:srgbClr val="000000">
                <a:alpha val="2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 contourW="2540">
            <a:bevelT w="25400" h="19050"/>
            <a:contourClr>
              <a:srgbClr val="AEAEAE"/>
            </a:contourClr>
          </a:sp3d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en-US" smtClean="0"/>
              <a:t>Click icon to add picture</a:t>
            </a:r>
            <a:endParaRPr kumimoji="0"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88443" y="3274308"/>
            <a:ext cx="2590800" cy="2516489"/>
          </a:xfrm>
        </p:spPr>
        <p:txBody>
          <a:bodyPr lIns="0" tIns="0" rIns="45720" anchor="t"/>
          <a:lstStyle>
            <a:lvl1pPr marL="0" indent="0">
              <a:lnSpc>
                <a:spcPct val="100000"/>
              </a:lnSpc>
              <a:spcBef>
                <a:spcPts val="0"/>
              </a:spcBef>
              <a:buFontTx/>
              <a:buNone/>
              <a:defRPr sz="1300"/>
            </a:lvl1pPr>
            <a:lvl2pPr>
              <a:buFontTx/>
              <a:buNone/>
              <a:defRPr sz="1200"/>
            </a:lvl2pPr>
            <a:lvl3pPr>
              <a:buFontTx/>
              <a:buNone/>
              <a:defRPr sz="1000"/>
            </a:lvl3pPr>
            <a:lvl4pPr>
              <a:buFontTx/>
              <a:buNone/>
              <a:defRPr sz="900"/>
            </a:lvl4pPr>
            <a:lvl5pPr>
              <a:buFontTx/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FA710A-1866-4685-B958-39E31D567A49}" type="datetime1">
              <a:rPr lang="en-US" smtClean="0"/>
              <a:t>3/27/2014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D2F6F9-95EB-477B-A42F-0D5A4AE9C43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774A31-FD9A-4EF3-9C28-9C87DECBAAF7}" type="datetime1">
              <a:rPr lang="en-US" smtClean="0"/>
              <a:t>3/27/2014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D2F6F9-95EB-477B-A42F-0D5A4AE9C43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781800" y="1143000"/>
            <a:ext cx="1905000" cy="5486400"/>
          </a:xfrm>
        </p:spPr>
        <p:txBody>
          <a:bodyPr vert="eaVer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143000"/>
            <a:ext cx="6248400" cy="5486400"/>
          </a:xfrm>
        </p:spPr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66AB80-3142-4E71-A0EC-3F7661FFC5E5}" type="datetime1">
              <a:rPr lang="en-US" smtClean="0"/>
              <a:t>3/27/2014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D2F6F9-95EB-477B-A42F-0D5A4AE9C43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Rectangle 27"/>
          <p:cNvSpPr/>
          <p:nvPr/>
        </p:nvSpPr>
        <p:spPr>
          <a:xfrm>
            <a:off x="1" y="366818"/>
            <a:ext cx="9144000" cy="84407"/>
          </a:xfrm>
          <a:prstGeom prst="rect">
            <a:avLst/>
          </a:prstGeom>
          <a:solidFill>
            <a:schemeClr val="accent2">
              <a:alpha val="5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9" name="Rectangle 28"/>
          <p:cNvSpPr/>
          <p:nvPr/>
        </p:nvSpPr>
        <p:spPr>
          <a:xfrm>
            <a:off x="0" y="-1"/>
            <a:ext cx="9144000" cy="310663"/>
          </a:xfrm>
          <a:prstGeom prst="rect">
            <a:avLst/>
          </a:prstGeom>
          <a:solidFill>
            <a:schemeClr val="tx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0" name="Rectangle 29"/>
          <p:cNvSpPr/>
          <p:nvPr/>
        </p:nvSpPr>
        <p:spPr>
          <a:xfrm>
            <a:off x="0" y="308276"/>
            <a:ext cx="9144001" cy="91441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1" name="Rectangle 30"/>
          <p:cNvSpPr/>
          <p:nvPr/>
        </p:nvSpPr>
        <p:spPr>
          <a:xfrm flipV="1">
            <a:off x="5410182" y="360246"/>
            <a:ext cx="3733819" cy="91087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2" name="Rectangle 31"/>
          <p:cNvSpPr/>
          <p:nvPr/>
        </p:nvSpPr>
        <p:spPr>
          <a:xfrm flipV="1">
            <a:off x="5410200" y="440112"/>
            <a:ext cx="3733801" cy="180035"/>
          </a:xfrm>
          <a:prstGeom prst="rect">
            <a:avLst/>
          </a:prstGeom>
          <a:solidFill>
            <a:schemeClr val="accent2">
              <a:alpha val="5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33" name="Rounded Rectangle 32"/>
          <p:cNvSpPr/>
          <p:nvPr/>
        </p:nvSpPr>
        <p:spPr bwMode="white">
          <a:xfrm>
            <a:off x="5407339" y="497504"/>
            <a:ext cx="3063240" cy="27432"/>
          </a:xfrm>
          <a:prstGeom prst="roundRect">
            <a:avLst>
              <a:gd name="adj" fmla="val 16667"/>
            </a:avLst>
          </a:prstGeom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34" name="Rounded Rectangle 33"/>
          <p:cNvSpPr/>
          <p:nvPr/>
        </p:nvSpPr>
        <p:spPr bwMode="white">
          <a:xfrm>
            <a:off x="7373646" y="588943"/>
            <a:ext cx="1600200" cy="36576"/>
          </a:xfrm>
          <a:prstGeom prst="roundRect">
            <a:avLst>
              <a:gd name="adj" fmla="val 16667"/>
            </a:avLst>
          </a:prstGeom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5" name="Rectangle 34"/>
          <p:cNvSpPr/>
          <p:nvPr/>
        </p:nvSpPr>
        <p:spPr bwMode="invGray">
          <a:xfrm>
            <a:off x="9084966" y="-2001"/>
            <a:ext cx="57626" cy="621792"/>
          </a:xfrm>
          <a:prstGeom prst="rect">
            <a:avLst/>
          </a:prstGeom>
          <a:solidFill>
            <a:srgbClr val="FFFFFF">
              <a:alpha val="65098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36" name="Rectangle 35"/>
          <p:cNvSpPr/>
          <p:nvPr/>
        </p:nvSpPr>
        <p:spPr bwMode="invGray">
          <a:xfrm>
            <a:off x="9044481" y="-2001"/>
            <a:ext cx="27432" cy="621792"/>
          </a:xfrm>
          <a:prstGeom prst="rect">
            <a:avLst/>
          </a:prstGeom>
          <a:solidFill>
            <a:srgbClr val="FFFFFF">
              <a:alpha val="65098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37" name="Rectangle 36"/>
          <p:cNvSpPr/>
          <p:nvPr/>
        </p:nvSpPr>
        <p:spPr bwMode="invGray">
          <a:xfrm>
            <a:off x="9025428" y="-2001"/>
            <a:ext cx="9144" cy="621792"/>
          </a:xfrm>
          <a:prstGeom prst="rect">
            <a:avLst/>
          </a:prstGeom>
          <a:solidFill>
            <a:srgbClr val="FFFFFF">
              <a:alpha val="6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8" name="Rectangle 37"/>
          <p:cNvSpPr/>
          <p:nvPr/>
        </p:nvSpPr>
        <p:spPr bwMode="invGray">
          <a:xfrm>
            <a:off x="8975423" y="-2001"/>
            <a:ext cx="27432" cy="621792"/>
          </a:xfrm>
          <a:prstGeom prst="rect">
            <a:avLst/>
          </a:prstGeom>
          <a:solidFill>
            <a:srgbClr val="FFFFFF">
              <a:alpha val="4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9" name="Rectangle 38"/>
          <p:cNvSpPr/>
          <p:nvPr/>
        </p:nvSpPr>
        <p:spPr bwMode="invGray">
          <a:xfrm>
            <a:off x="8915677" y="380"/>
            <a:ext cx="54864" cy="585216"/>
          </a:xfrm>
          <a:prstGeom prst="rect">
            <a:avLst/>
          </a:prstGeom>
          <a:solidFill>
            <a:srgbClr val="FFFFFF">
              <a:alpha val="2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40" name="Rectangle 39"/>
          <p:cNvSpPr/>
          <p:nvPr/>
        </p:nvSpPr>
        <p:spPr bwMode="invGray">
          <a:xfrm>
            <a:off x="8873475" y="380"/>
            <a:ext cx="9144" cy="585216"/>
          </a:xfrm>
          <a:prstGeom prst="rect">
            <a:avLst/>
          </a:prstGeom>
          <a:solidFill>
            <a:srgbClr val="FFFFFF">
              <a:alpha val="30196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2" name="Title Placeholder 21"/>
          <p:cNvSpPr>
            <a:spLocks noGrp="1"/>
          </p:cNvSpPr>
          <p:nvPr>
            <p:ph type="title"/>
          </p:nvPr>
        </p:nvSpPr>
        <p:spPr>
          <a:xfrm>
            <a:off x="457200" y="1143000"/>
            <a:ext cx="8229600" cy="1066800"/>
          </a:xfrm>
          <a:prstGeom prst="rect">
            <a:avLst/>
          </a:prstGeom>
        </p:spPr>
        <p:txBody>
          <a:bodyPr vert="horz" anchor="ctr">
            <a:normAutofit/>
          </a:bodyPr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3" name="Text Placeholder 12"/>
          <p:cNvSpPr>
            <a:spLocks noGrp="1"/>
          </p:cNvSpPr>
          <p:nvPr>
            <p:ph type="body" idx="1"/>
          </p:nvPr>
        </p:nvSpPr>
        <p:spPr>
          <a:xfrm>
            <a:off x="457200" y="2249424"/>
            <a:ext cx="8229600" cy="4325112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2"/>
          </p:nvPr>
        </p:nvSpPr>
        <p:spPr>
          <a:xfrm>
            <a:off x="6586536" y="612648"/>
            <a:ext cx="957264" cy="457200"/>
          </a:xfrm>
          <a:prstGeom prst="rect">
            <a:avLst/>
          </a:prstGeom>
        </p:spPr>
        <p:txBody>
          <a:bodyPr vert="horz"/>
          <a:lstStyle>
            <a:lvl1pPr algn="l" eaLnBrk="1" latinLnBrk="0" hangingPunct="1">
              <a:defRPr kumimoji="0" sz="800">
                <a:solidFill>
                  <a:schemeClr val="accent2"/>
                </a:solidFill>
              </a:defRPr>
            </a:lvl1pPr>
          </a:lstStyle>
          <a:p>
            <a:fld id="{529B376F-257E-4A63-BA41-4EA939A6B2B1}" type="datetime1">
              <a:rPr lang="en-US" smtClean="0"/>
              <a:t>3/27/2014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3"/>
          </p:nvPr>
        </p:nvSpPr>
        <p:spPr>
          <a:xfrm>
            <a:off x="5257800" y="612648"/>
            <a:ext cx="1325880" cy="457200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800">
                <a:solidFill>
                  <a:schemeClr val="accent2"/>
                </a:solidFill>
              </a:defRPr>
            </a:lvl1pPr>
          </a:lstStyle>
          <a:p>
            <a:endParaRPr lang="en-US"/>
          </a:p>
        </p:txBody>
      </p:sp>
      <p:sp>
        <p:nvSpPr>
          <p:cNvPr id="23" name="Slide Number Placeholder 22"/>
          <p:cNvSpPr>
            <a:spLocks noGrp="1"/>
          </p:cNvSpPr>
          <p:nvPr>
            <p:ph type="sldNum" sz="quarter" idx="4"/>
          </p:nvPr>
        </p:nvSpPr>
        <p:spPr>
          <a:xfrm>
            <a:off x="8174736" y="2272"/>
            <a:ext cx="762000" cy="365760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800">
                <a:solidFill>
                  <a:srgbClr val="FFFFFF"/>
                </a:solidFill>
              </a:defRPr>
            </a:lvl1pPr>
          </a:lstStyle>
          <a:p>
            <a:fld id="{E5D2F6F9-95EB-477B-A42F-0D5A4AE9C432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081" r:id="rId1"/>
    <p:sldLayoutId id="2147484082" r:id="rId2"/>
    <p:sldLayoutId id="2147484083" r:id="rId3"/>
    <p:sldLayoutId id="2147484084" r:id="rId4"/>
    <p:sldLayoutId id="2147484085" r:id="rId5"/>
    <p:sldLayoutId id="2147484086" r:id="rId6"/>
    <p:sldLayoutId id="2147484087" r:id="rId7"/>
    <p:sldLayoutId id="2147484088" r:id="rId8"/>
    <p:sldLayoutId id="2147484089" r:id="rId9"/>
    <p:sldLayoutId id="2147484090" r:id="rId10"/>
    <p:sldLayoutId id="2147484091" r:id="rId11"/>
  </p:sldLayoutIdLst>
  <p:hf hdr="0" ftr="0" dt="0"/>
  <p:txStyles>
    <p:titleStyle>
      <a:lvl1pPr algn="l" rtl="0" eaLnBrk="1" latinLnBrk="0" hangingPunct="1">
        <a:spcBef>
          <a:spcPct val="0"/>
        </a:spcBef>
        <a:buNone/>
        <a:defRPr kumimoji="0" sz="4000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365760" indent="-256032" algn="l" rtl="0" eaLnBrk="1" latinLnBrk="0" hangingPunct="1">
        <a:spcBef>
          <a:spcPts val="300"/>
        </a:spcBef>
        <a:buClr>
          <a:schemeClr val="accent3"/>
        </a:buClr>
        <a:buFont typeface="Georgia"/>
        <a:buChar char="•"/>
        <a:defRPr kumimoji="0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58368" indent="-246888" algn="l" rtl="0" eaLnBrk="1" latinLnBrk="0" hangingPunct="1">
        <a:spcBef>
          <a:spcPts val="300"/>
        </a:spcBef>
        <a:buClr>
          <a:schemeClr val="accent2"/>
        </a:buClr>
        <a:buFont typeface="Georgia"/>
        <a:buChar char="▫"/>
        <a:defRPr kumimoji="0" sz="2600" kern="1200">
          <a:solidFill>
            <a:schemeClr val="accent2"/>
          </a:solidFill>
          <a:latin typeface="+mn-lt"/>
          <a:ea typeface="+mn-ea"/>
          <a:cs typeface="+mn-cs"/>
        </a:defRPr>
      </a:lvl2pPr>
      <a:lvl3pPr marL="923544" indent="-219456" algn="l" rtl="0" eaLnBrk="1" latinLnBrk="0" hangingPunct="1">
        <a:spcBef>
          <a:spcPts val="300"/>
        </a:spcBef>
        <a:buClr>
          <a:schemeClr val="accent1"/>
        </a:buClr>
        <a:buFont typeface="Wingdings 2"/>
        <a:buChar char=""/>
        <a:defRPr kumimoji="0" sz="2400" kern="1200">
          <a:solidFill>
            <a:schemeClr val="accent1"/>
          </a:solidFill>
          <a:latin typeface="+mn-lt"/>
          <a:ea typeface="+mn-ea"/>
          <a:cs typeface="+mn-cs"/>
        </a:defRPr>
      </a:lvl3pPr>
      <a:lvl4pPr marL="1179576" indent="-201168" algn="l" rtl="0" eaLnBrk="1" latinLnBrk="0" hangingPunct="1">
        <a:spcBef>
          <a:spcPts val="300"/>
        </a:spcBef>
        <a:buClr>
          <a:schemeClr val="accent1"/>
        </a:buClr>
        <a:buFont typeface="Wingdings 2"/>
        <a:buChar char=""/>
        <a:defRPr kumimoji="0" sz="2200" kern="1200">
          <a:solidFill>
            <a:schemeClr val="accent1"/>
          </a:solidFill>
          <a:latin typeface="+mn-lt"/>
          <a:ea typeface="+mn-ea"/>
          <a:cs typeface="+mn-cs"/>
        </a:defRPr>
      </a:lvl4pPr>
      <a:lvl5pPr marL="1389888" indent="-182880" algn="l" rtl="0" eaLnBrk="1" latinLnBrk="0" hangingPunct="1">
        <a:spcBef>
          <a:spcPts val="300"/>
        </a:spcBef>
        <a:buClr>
          <a:schemeClr val="accent3"/>
        </a:buClr>
        <a:buFont typeface="Georgia"/>
        <a:buChar char="▫"/>
        <a:defRPr kumimoji="0" sz="2000" kern="1200">
          <a:solidFill>
            <a:schemeClr val="accent3"/>
          </a:solidFill>
          <a:latin typeface="+mn-lt"/>
          <a:ea typeface="+mn-ea"/>
          <a:cs typeface="+mn-cs"/>
        </a:defRPr>
      </a:lvl5pPr>
      <a:lvl6pPr marL="1609344" indent="-182880" algn="l" rtl="0" eaLnBrk="1" latinLnBrk="0" hangingPunct="1">
        <a:spcBef>
          <a:spcPts val="300"/>
        </a:spcBef>
        <a:buClr>
          <a:schemeClr val="accent3"/>
        </a:buClr>
        <a:buFont typeface="Georgia"/>
        <a:buChar char="▫"/>
        <a:defRPr kumimoji="0" sz="1800" kern="1200">
          <a:solidFill>
            <a:schemeClr val="accent3"/>
          </a:solidFill>
          <a:latin typeface="+mn-lt"/>
          <a:ea typeface="+mn-ea"/>
          <a:cs typeface="+mn-cs"/>
        </a:defRPr>
      </a:lvl6pPr>
      <a:lvl7pPr marL="1828800" indent="-182880" algn="l" rtl="0" eaLnBrk="1" latinLnBrk="0" hangingPunct="1">
        <a:spcBef>
          <a:spcPts val="300"/>
        </a:spcBef>
        <a:buClr>
          <a:schemeClr val="accent3"/>
        </a:buClr>
        <a:buFont typeface="Georgia"/>
        <a:buChar char="▫"/>
        <a:defRPr kumimoji="0" sz="1600" kern="1200">
          <a:solidFill>
            <a:schemeClr val="accent3"/>
          </a:solidFill>
          <a:latin typeface="+mn-lt"/>
          <a:ea typeface="+mn-ea"/>
          <a:cs typeface="+mn-cs"/>
        </a:defRPr>
      </a:lvl7pPr>
      <a:lvl8pPr marL="2029968" indent="-182880" algn="l" rtl="0" eaLnBrk="1" latinLnBrk="0" hangingPunct="1">
        <a:spcBef>
          <a:spcPts val="300"/>
        </a:spcBef>
        <a:buClr>
          <a:schemeClr val="accent3"/>
        </a:buClr>
        <a:buFont typeface="Georgia"/>
        <a:buChar char="◦"/>
        <a:defRPr kumimoji="0" sz="1500" kern="1200">
          <a:solidFill>
            <a:schemeClr val="accent3"/>
          </a:solidFill>
          <a:latin typeface="+mn-lt"/>
          <a:ea typeface="+mn-ea"/>
          <a:cs typeface="+mn-cs"/>
        </a:defRPr>
      </a:lvl8pPr>
      <a:lvl9pPr marL="2240280" indent="-182880" algn="l" rtl="0" eaLnBrk="1" latinLnBrk="0" hangingPunct="1">
        <a:spcBef>
          <a:spcPts val="300"/>
        </a:spcBef>
        <a:buClr>
          <a:schemeClr val="accent3"/>
        </a:buClr>
        <a:buFont typeface="Georgia"/>
        <a:buChar char="◦"/>
        <a:defRPr kumimoji="0" sz="1400" kern="1200" baseline="0">
          <a:solidFill>
            <a:schemeClr val="accent3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33400" y="381000"/>
            <a:ext cx="8458200" cy="3048000"/>
          </a:xfrm>
        </p:spPr>
        <p:txBody>
          <a:bodyPr>
            <a:noAutofit/>
          </a:bodyPr>
          <a:lstStyle/>
          <a:p>
            <a:pPr algn="ctr" rtl="1">
              <a:lnSpc>
                <a:spcPct val="150000"/>
              </a:lnSpc>
            </a:pPr>
            <a:r>
              <a:rPr lang="ar-SA" dirty="0"/>
              <a:t>العروض التقديمية </a:t>
            </a:r>
            <a:r>
              <a:rPr lang="en-US" sz="4200" dirty="0"/>
              <a:t>Power Point </a:t>
            </a:r>
            <a:r>
              <a:rPr lang="en-US" sz="4200" dirty="0" smtClean="0"/>
              <a:t>2010</a:t>
            </a:r>
            <a:r>
              <a:rPr lang="ar-SA" sz="4200" dirty="0" smtClean="0"/>
              <a:t/>
            </a:r>
            <a:br>
              <a:rPr lang="ar-SA" sz="4200" dirty="0" smtClean="0"/>
            </a:br>
            <a:r>
              <a:rPr lang="ar-SA" sz="2800" dirty="0" smtClean="0"/>
              <a:t>المحاضرة التاسعة</a:t>
            </a:r>
            <a:endParaRPr lang="en-US" sz="2800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4724400"/>
            <a:ext cx="6858000" cy="990600"/>
          </a:xfrm>
        </p:spPr>
        <p:txBody>
          <a:bodyPr>
            <a:normAutofit/>
          </a:bodyPr>
          <a:lstStyle/>
          <a:p>
            <a:pPr algn="ctr"/>
            <a:r>
              <a:rPr lang="ar-SA" sz="2800" dirty="0" smtClean="0"/>
              <a:t>م. وعــد العبويني</a:t>
            </a:r>
            <a:endParaRPr lang="en-US" sz="2800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D2F6F9-95EB-477B-A42F-0D5A4AE9C432}" type="slidenum">
              <a:rPr lang="en-US" smtClean="0"/>
              <a:pPr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646192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609600"/>
            <a:ext cx="8229600" cy="1066800"/>
          </a:xfrm>
        </p:spPr>
        <p:txBody>
          <a:bodyPr/>
          <a:lstStyle/>
          <a:p>
            <a:pPr algn="r"/>
            <a:r>
              <a:rPr lang="ar-SA" dirty="0" smtClean="0"/>
              <a:t>هدف المحاضرة:-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6200" y="2057400"/>
            <a:ext cx="9067800" cy="4937760"/>
          </a:xfrm>
        </p:spPr>
        <p:txBody>
          <a:bodyPr>
            <a:normAutofit/>
          </a:bodyPr>
          <a:lstStyle/>
          <a:p>
            <a:pPr lvl="0" algn="r" rtl="1">
              <a:lnSpc>
                <a:spcPct val="150000"/>
              </a:lnSpc>
            </a:pPr>
            <a:r>
              <a:rPr lang="ar-SA" sz="2300" dirty="0" smtClean="0"/>
              <a:t>تعريف الطالبة </a:t>
            </a:r>
            <a:r>
              <a:rPr lang="ar-SA" sz="2300" dirty="0" smtClean="0"/>
              <a:t>بكيفية انشاء الكائنات في </a:t>
            </a:r>
            <a:r>
              <a:rPr lang="ar-SA" sz="2300" dirty="0" smtClean="0"/>
              <a:t>العروض </a:t>
            </a:r>
            <a:r>
              <a:rPr lang="ar-SA" sz="2300" dirty="0" smtClean="0"/>
              <a:t>التقديمية </a:t>
            </a:r>
            <a:r>
              <a:rPr lang="en-US" sz="2400" dirty="0"/>
              <a:t>Power Point 2010</a:t>
            </a:r>
            <a:r>
              <a:rPr lang="ar-SA" sz="2300" dirty="0" smtClean="0"/>
              <a:t> </a:t>
            </a:r>
            <a:r>
              <a:rPr lang="ar-SA" sz="2300" dirty="0" smtClean="0"/>
              <a:t>والتعامل معها من خلال</a:t>
            </a:r>
            <a:r>
              <a:rPr lang="ar-SA" sz="2300" dirty="0" smtClean="0"/>
              <a:t>:-</a:t>
            </a:r>
            <a:endParaRPr lang="ar-SA" sz="2300" dirty="0" smtClean="0"/>
          </a:p>
          <a:p>
            <a:pPr marL="566928" lvl="0" indent="-457200" algn="r" rtl="1">
              <a:lnSpc>
                <a:spcPct val="150000"/>
              </a:lnSpc>
              <a:buFont typeface="+mj-lt"/>
              <a:buAutoNum type="arabicPeriod"/>
            </a:pPr>
            <a:r>
              <a:rPr lang="ar-SA" sz="2300" dirty="0" smtClean="0"/>
              <a:t>تطبيق انواع المحاذاة وأنواع التعداد , واضافة ملاحظات المعلق.</a:t>
            </a:r>
            <a:endParaRPr lang="ar-SA" sz="2300" dirty="0" smtClean="0"/>
          </a:p>
          <a:p>
            <a:pPr marL="566928" lvl="0" indent="-457200" algn="r" rtl="1">
              <a:lnSpc>
                <a:spcPct val="150000"/>
              </a:lnSpc>
              <a:buFont typeface="+mj-lt"/>
              <a:buAutoNum type="arabicPeriod"/>
            </a:pPr>
            <a:r>
              <a:rPr lang="ar-SA" sz="2300" dirty="0" smtClean="0"/>
              <a:t>كيفية انشاء جدول وتنسيقه.</a:t>
            </a:r>
            <a:endParaRPr lang="ar-SA" sz="2300" dirty="0" smtClean="0"/>
          </a:p>
          <a:p>
            <a:pPr marL="566928" lvl="0" indent="-457200" algn="r" rtl="1">
              <a:lnSpc>
                <a:spcPct val="150000"/>
              </a:lnSpc>
              <a:buFont typeface="+mj-lt"/>
              <a:buAutoNum type="arabicPeriod"/>
            </a:pPr>
            <a:r>
              <a:rPr lang="ar-SA" sz="2300" dirty="0" smtClean="0"/>
              <a:t>ادراج صور ,أشكال , قصاصة فنية  ورسوم بيانية.</a:t>
            </a:r>
            <a:endParaRPr lang="ar-SA" sz="2300" dirty="0" smtClean="0"/>
          </a:p>
          <a:p>
            <a:pPr marL="566928" lvl="0" indent="-457200" algn="r" rtl="1">
              <a:lnSpc>
                <a:spcPct val="150000"/>
              </a:lnSpc>
              <a:buFont typeface="+mj-lt"/>
              <a:buAutoNum type="arabicPeriod"/>
            </a:pPr>
            <a:r>
              <a:rPr lang="ar-SA" sz="2300" dirty="0" smtClean="0"/>
              <a:t>كيفية </a:t>
            </a:r>
            <a:r>
              <a:rPr lang="ar-SA" sz="2300" dirty="0" smtClean="0"/>
              <a:t>التعامل </a:t>
            </a:r>
            <a:r>
              <a:rPr lang="ar-SA" sz="2300" dirty="0"/>
              <a:t>مع المدرجات(صور ,أشكال , قصاصة فنية </a:t>
            </a:r>
            <a:r>
              <a:rPr lang="ar-SA" sz="2300" dirty="0" smtClean="0"/>
              <a:t>و رسوم </a:t>
            </a:r>
            <a:r>
              <a:rPr lang="ar-SA" sz="2300" dirty="0"/>
              <a:t>بيانية) </a:t>
            </a:r>
            <a:r>
              <a:rPr lang="ar-SA" sz="2300" dirty="0" smtClean="0"/>
              <a:t>وحذفها.</a:t>
            </a:r>
            <a:endParaRPr lang="ar-SA" sz="2300" dirty="0" smtClean="0"/>
          </a:p>
          <a:p>
            <a:pPr marL="566928" lvl="0" indent="-457200" algn="r" rtl="1">
              <a:lnSpc>
                <a:spcPct val="150000"/>
              </a:lnSpc>
              <a:buFont typeface="+mj-lt"/>
              <a:buAutoNum type="arabicPeriod"/>
            </a:pPr>
            <a:r>
              <a:rPr lang="ar-SA" sz="2300" dirty="0" smtClean="0"/>
              <a:t>كيفية </a:t>
            </a:r>
            <a:r>
              <a:rPr lang="ar-SA" sz="2300" dirty="0" smtClean="0"/>
              <a:t>انشاء وتعدل مخطط هيكلي.</a:t>
            </a:r>
            <a:endParaRPr lang="ar-SA" sz="2300" dirty="0" smtClean="0"/>
          </a:p>
          <a:p>
            <a:pPr marL="566928" lvl="0" indent="-457200" algn="r" rtl="1">
              <a:lnSpc>
                <a:spcPct val="150000"/>
              </a:lnSpc>
              <a:buFont typeface="+mj-lt"/>
              <a:buAutoNum type="arabicPeriod"/>
            </a:pPr>
            <a:endParaRPr lang="ar-SA" sz="2300" dirty="0" smtClean="0"/>
          </a:p>
          <a:p>
            <a:pPr marL="566928" lvl="0" indent="-457200" algn="r" rtl="1">
              <a:lnSpc>
                <a:spcPct val="150000"/>
              </a:lnSpc>
              <a:buFont typeface="+mj-lt"/>
              <a:buAutoNum type="arabicPeriod"/>
            </a:pPr>
            <a:endParaRPr lang="ar-SA" sz="2300" dirty="0" smtClean="0"/>
          </a:p>
          <a:p>
            <a:pPr marL="566928" lvl="0" indent="-457200" algn="r" rtl="1">
              <a:lnSpc>
                <a:spcPct val="150000"/>
              </a:lnSpc>
              <a:buFont typeface="+mj-lt"/>
              <a:buAutoNum type="arabicPeriod"/>
            </a:pPr>
            <a:endParaRPr lang="ar-SA" sz="2300" dirty="0" smtClean="0"/>
          </a:p>
          <a:p>
            <a:pPr marL="566928" lvl="0" indent="-457200" algn="r" rtl="1">
              <a:lnSpc>
                <a:spcPct val="150000"/>
              </a:lnSpc>
              <a:buFont typeface="+mj-lt"/>
              <a:buAutoNum type="arabicPeriod"/>
            </a:pPr>
            <a:endParaRPr lang="ar-SA" sz="2300" dirty="0" smtClean="0"/>
          </a:p>
          <a:p>
            <a:pPr marL="566928" lvl="0" indent="-457200" algn="r" rtl="1">
              <a:lnSpc>
                <a:spcPct val="150000"/>
              </a:lnSpc>
              <a:buFont typeface="+mj-lt"/>
              <a:buAutoNum type="arabicPeriod"/>
            </a:pPr>
            <a:endParaRPr lang="ar-SA" sz="2300" dirty="0" smtClean="0"/>
          </a:p>
          <a:p>
            <a:pPr marL="566928" lvl="0" indent="-457200" algn="r" rtl="1">
              <a:lnSpc>
                <a:spcPct val="150000"/>
              </a:lnSpc>
              <a:buFont typeface="+mj-lt"/>
              <a:buAutoNum type="arabicPeriod"/>
            </a:pPr>
            <a:endParaRPr lang="ar-SA" sz="2300" dirty="0" smtClean="0"/>
          </a:p>
          <a:p>
            <a:pPr marL="566928" lvl="0" indent="-457200" algn="r" rtl="1">
              <a:lnSpc>
                <a:spcPct val="150000"/>
              </a:lnSpc>
              <a:buFont typeface="+mj-lt"/>
              <a:buAutoNum type="arabicPeriod"/>
            </a:pPr>
            <a:endParaRPr lang="ar-SA" sz="2300" dirty="0" smtClean="0"/>
          </a:p>
          <a:p>
            <a:pPr marL="566928" lvl="0" indent="-457200" algn="r" rtl="1">
              <a:lnSpc>
                <a:spcPct val="150000"/>
              </a:lnSpc>
              <a:buFont typeface="+mj-lt"/>
              <a:buAutoNum type="arabicPeriod"/>
            </a:pPr>
            <a:endParaRPr lang="ar-SA" sz="2300" dirty="0" smtClean="0"/>
          </a:p>
          <a:p>
            <a:pPr marL="566928" lvl="0" indent="-457200" algn="r" rtl="1">
              <a:lnSpc>
                <a:spcPct val="150000"/>
              </a:lnSpc>
              <a:buFont typeface="+mj-lt"/>
              <a:buAutoNum type="arabicPeriod"/>
            </a:pPr>
            <a:endParaRPr lang="ar-SA" sz="2300" dirty="0" smtClean="0"/>
          </a:p>
          <a:p>
            <a:pPr lvl="0" algn="r" rtl="1">
              <a:lnSpc>
                <a:spcPct val="150000"/>
              </a:lnSpc>
            </a:pPr>
            <a:endParaRPr lang="ar-SA" sz="2300" dirty="0" smtClean="0"/>
          </a:p>
          <a:p>
            <a:pPr lvl="0" algn="r" rtl="1">
              <a:lnSpc>
                <a:spcPct val="150000"/>
              </a:lnSpc>
            </a:pPr>
            <a:endParaRPr lang="ar-SA" sz="2300" dirty="0" smtClean="0"/>
          </a:p>
          <a:p>
            <a:pPr lvl="0" algn="r" rtl="1">
              <a:lnSpc>
                <a:spcPct val="150000"/>
              </a:lnSpc>
            </a:pPr>
            <a:endParaRPr lang="ar-SA" sz="2300" dirty="0" smtClean="0"/>
          </a:p>
          <a:p>
            <a:pPr lvl="0" algn="r" rtl="1">
              <a:lnSpc>
                <a:spcPct val="150000"/>
              </a:lnSpc>
              <a:buNone/>
            </a:pPr>
            <a:endParaRPr lang="ar-SA" sz="2300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D2F6F9-95EB-477B-A42F-0D5A4AE9C432}" type="slidenum">
              <a:rPr lang="en-US" smtClean="0"/>
              <a:pPr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938455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71600" y="533400"/>
            <a:ext cx="6781800" cy="1600200"/>
          </a:xfrm>
        </p:spPr>
        <p:txBody>
          <a:bodyPr>
            <a:normAutofit/>
          </a:bodyPr>
          <a:lstStyle/>
          <a:p>
            <a:pPr algn="r" rtl="1"/>
            <a:r>
              <a:rPr lang="ar-SA" sz="3200" dirty="0" smtClean="0"/>
              <a:t>العروض التقديمية </a:t>
            </a:r>
            <a:r>
              <a:rPr lang="en-US" sz="3200" dirty="0" smtClean="0"/>
              <a:t>Power Point 2010</a:t>
            </a:r>
            <a:endParaRPr lang="en-US" sz="32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90600" y="2057400"/>
            <a:ext cx="7543800" cy="4191000"/>
          </a:xfrm>
        </p:spPr>
        <p:txBody>
          <a:bodyPr>
            <a:normAutofit fontScale="92500"/>
          </a:bodyPr>
          <a:lstStyle/>
          <a:p>
            <a:pPr lvl="0" algn="r" rtl="1">
              <a:lnSpc>
                <a:spcPct val="150000"/>
              </a:lnSpc>
            </a:pPr>
            <a:r>
              <a:rPr lang="ar-SA" dirty="0"/>
              <a:t>محاذاة النص </a:t>
            </a:r>
            <a:r>
              <a:rPr lang="en-US" dirty="0" err="1"/>
              <a:t>TextAlignment</a:t>
            </a:r>
            <a:endParaRPr lang="en-US" dirty="0"/>
          </a:p>
          <a:p>
            <a:pPr lvl="0" algn="r" rtl="1">
              <a:lnSpc>
                <a:spcPct val="150000"/>
              </a:lnSpc>
            </a:pPr>
            <a:r>
              <a:rPr lang="ar-SA" dirty="0"/>
              <a:t>تعديل نمط الرموز النقطية </a:t>
            </a:r>
            <a:r>
              <a:rPr lang="en-US" dirty="0"/>
              <a:t>Modifying Bullet Point Formatting </a:t>
            </a:r>
          </a:p>
          <a:p>
            <a:pPr lvl="0" algn="r" rtl="1">
              <a:lnSpc>
                <a:spcPct val="150000"/>
              </a:lnSpc>
            </a:pPr>
            <a:r>
              <a:rPr lang="ar-SA" dirty="0"/>
              <a:t>استخدام التعداد الرقمي بدلاً من التعداد النقطي </a:t>
            </a:r>
            <a:r>
              <a:rPr lang="en-US" dirty="0"/>
              <a:t>Using Numbering Instead of Bullets</a:t>
            </a:r>
          </a:p>
          <a:p>
            <a:pPr lvl="0" algn="r" rtl="1">
              <a:lnSpc>
                <a:spcPct val="150000"/>
              </a:lnSpc>
            </a:pPr>
            <a:r>
              <a:rPr lang="ar-SA" dirty="0"/>
              <a:t>ملاحظات المعلق </a:t>
            </a:r>
            <a:r>
              <a:rPr lang="en-US" dirty="0"/>
              <a:t>Presenter Notes </a:t>
            </a:r>
            <a:r>
              <a:rPr lang="ar-SA" dirty="0"/>
              <a:t> ( المقدمة + فقرة 5 )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D2F6F9-95EB-477B-A42F-0D5A4AE9C432}" type="slidenum">
              <a:rPr lang="en-US" smtClean="0"/>
              <a:pPr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079728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457200" y="914400"/>
            <a:ext cx="8229600" cy="1066800"/>
          </a:xfrm>
        </p:spPr>
        <p:txBody>
          <a:bodyPr>
            <a:normAutofit/>
          </a:bodyPr>
          <a:lstStyle/>
          <a:p>
            <a:pPr algn="r" rtl="1"/>
            <a:r>
              <a:rPr lang="ar-SA" sz="3200" dirty="0"/>
              <a:t>العروض التقديمية </a:t>
            </a:r>
            <a:r>
              <a:rPr lang="en-US" sz="3200" dirty="0"/>
              <a:t>Power Point 2010</a:t>
            </a:r>
            <a:endParaRPr lang="ar-SA" sz="3200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algn="r" rtl="1">
              <a:lnSpc>
                <a:spcPct val="150000"/>
              </a:lnSpc>
            </a:pPr>
            <a:r>
              <a:rPr lang="ar-SA" dirty="0"/>
              <a:t>إنشاء جدول </a:t>
            </a:r>
            <a:r>
              <a:rPr lang="en-US" dirty="0"/>
              <a:t>Creating a Table</a:t>
            </a:r>
          </a:p>
          <a:p>
            <a:pPr lvl="0" algn="r" rtl="1">
              <a:lnSpc>
                <a:spcPct val="150000"/>
              </a:lnSpc>
            </a:pPr>
            <a:r>
              <a:rPr lang="ar-SA" dirty="0"/>
              <a:t>تقنيات التحديد في الجداول </a:t>
            </a:r>
            <a:r>
              <a:rPr lang="en-US" dirty="0"/>
              <a:t>Selection Techniques</a:t>
            </a:r>
          </a:p>
          <a:p>
            <a:pPr lvl="0" algn="r" rtl="1">
              <a:lnSpc>
                <a:spcPct val="150000"/>
              </a:lnSpc>
            </a:pPr>
            <a:r>
              <a:rPr lang="ar-SA" dirty="0"/>
              <a:t>أنماط الجداول </a:t>
            </a:r>
            <a:r>
              <a:rPr lang="en-US" dirty="0"/>
              <a:t>Table Styles</a:t>
            </a:r>
          </a:p>
          <a:p>
            <a:pPr algn="r" rtl="1">
              <a:lnSpc>
                <a:spcPct val="150000"/>
              </a:lnSpc>
            </a:pPr>
            <a:r>
              <a:rPr lang="ar-SA" dirty="0"/>
              <a:t>تظليل خلفية الخلايا </a:t>
            </a:r>
            <a:r>
              <a:rPr lang="en-US" dirty="0"/>
              <a:t>Cell Background Shading</a:t>
            </a:r>
          </a:p>
        </p:txBody>
      </p:sp>
      <p:sp>
        <p:nvSpPr>
          <p:cNvPr id="4" name="عنصر نائب لرقم الشريحة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D2F6F9-95EB-477B-A42F-0D5A4AE9C432}" type="slidenum">
              <a:rPr lang="en-US" smtClean="0"/>
              <a:pPr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124822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400" y="457200"/>
            <a:ext cx="6781800" cy="1600200"/>
          </a:xfrm>
        </p:spPr>
        <p:txBody>
          <a:bodyPr>
            <a:normAutofit/>
          </a:bodyPr>
          <a:lstStyle/>
          <a:p>
            <a:pPr algn="r" rtl="1"/>
            <a:r>
              <a:rPr lang="ar-SA" sz="3200" dirty="0"/>
              <a:t>العروض التقديمية </a:t>
            </a:r>
            <a:r>
              <a:rPr lang="en-US" sz="3200" dirty="0"/>
              <a:t>Power Point 2010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6200" y="1905000"/>
            <a:ext cx="8763000" cy="4267200"/>
          </a:xfrm>
        </p:spPr>
        <p:txBody>
          <a:bodyPr>
            <a:normAutofit/>
          </a:bodyPr>
          <a:lstStyle/>
          <a:p>
            <a:pPr lvl="0" algn="r" rtl="1">
              <a:lnSpc>
                <a:spcPct val="150000"/>
              </a:lnSpc>
            </a:pPr>
            <a:r>
              <a:rPr lang="ar-SA" dirty="0"/>
              <a:t>إدراج قصاصة فنية </a:t>
            </a:r>
            <a:r>
              <a:rPr lang="en-US" dirty="0"/>
              <a:t>Inserting a Clip Art</a:t>
            </a:r>
          </a:p>
          <a:p>
            <a:pPr lvl="0" algn="r" rtl="1">
              <a:lnSpc>
                <a:spcPct val="150000"/>
              </a:lnSpc>
            </a:pPr>
            <a:r>
              <a:rPr lang="ar-SA" dirty="0"/>
              <a:t>إدراج  الصور </a:t>
            </a:r>
            <a:r>
              <a:rPr lang="en-US" dirty="0"/>
              <a:t>Inserting Pictures</a:t>
            </a:r>
          </a:p>
          <a:p>
            <a:pPr lvl="0" algn="r" rtl="1">
              <a:lnSpc>
                <a:spcPct val="150000"/>
              </a:lnSpc>
            </a:pPr>
            <a:r>
              <a:rPr lang="ar-SA" dirty="0"/>
              <a:t>إدراج الأشكال </a:t>
            </a:r>
            <a:r>
              <a:rPr lang="en-US" dirty="0"/>
              <a:t>Insert Shapes</a:t>
            </a:r>
          </a:p>
          <a:p>
            <a:pPr lvl="0" algn="r" rtl="1">
              <a:lnSpc>
                <a:spcPct val="150000"/>
              </a:lnSpc>
            </a:pPr>
            <a:r>
              <a:rPr lang="ar-SA" dirty="0"/>
              <a:t>إضافة نص في الشكل </a:t>
            </a:r>
            <a:r>
              <a:rPr lang="en-US" dirty="0"/>
              <a:t>Inserting Text into a Shape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D2F6F9-95EB-477B-A42F-0D5A4AE9C432}" type="slidenum">
              <a:rPr lang="en-US" smtClean="0"/>
              <a:pPr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326134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7800" y="457200"/>
            <a:ext cx="6781800" cy="1600200"/>
          </a:xfrm>
        </p:spPr>
        <p:txBody>
          <a:bodyPr>
            <a:normAutofit/>
          </a:bodyPr>
          <a:lstStyle/>
          <a:p>
            <a:pPr algn="r" rtl="1"/>
            <a:r>
              <a:rPr lang="ar-SA" sz="3200" dirty="0"/>
              <a:t>العروض التقديمية </a:t>
            </a:r>
            <a:r>
              <a:rPr lang="en-US" sz="3200" dirty="0"/>
              <a:t>Power Point 2010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1905000"/>
            <a:ext cx="8915400" cy="3886200"/>
          </a:xfrm>
        </p:spPr>
        <p:txBody>
          <a:bodyPr>
            <a:normAutofit/>
          </a:bodyPr>
          <a:lstStyle/>
          <a:p>
            <a:pPr lvl="0" algn="r" rtl="1">
              <a:lnSpc>
                <a:spcPct val="150000"/>
              </a:lnSpc>
            </a:pPr>
            <a:r>
              <a:rPr lang="ar-SA" dirty="0"/>
              <a:t>إدراج رسوم بيانية </a:t>
            </a:r>
            <a:r>
              <a:rPr lang="en-US" dirty="0"/>
              <a:t>Inserting charts</a:t>
            </a:r>
          </a:p>
          <a:p>
            <a:pPr lvl="0" algn="r" rtl="1">
              <a:lnSpc>
                <a:spcPct val="150000"/>
              </a:lnSpc>
            </a:pPr>
            <a:r>
              <a:rPr lang="ar-SA" dirty="0"/>
              <a:t>حذف الرسومات التوضيحية  </a:t>
            </a:r>
            <a:r>
              <a:rPr lang="en-US" dirty="0"/>
              <a:t>Deleting an Illustration</a:t>
            </a:r>
          </a:p>
          <a:p>
            <a:pPr lvl="0" algn="r" rtl="1">
              <a:lnSpc>
                <a:spcPct val="150000"/>
              </a:lnSpc>
            </a:pPr>
            <a:r>
              <a:rPr lang="ar-SA" dirty="0"/>
              <a:t>تغيير حجم الرسومات التوضيحية </a:t>
            </a:r>
            <a:r>
              <a:rPr lang="en-US" dirty="0"/>
              <a:t>Resizing an Illustration</a:t>
            </a:r>
          </a:p>
          <a:p>
            <a:pPr lvl="0" algn="r" rtl="1">
              <a:lnSpc>
                <a:spcPct val="150000"/>
              </a:lnSpc>
            </a:pPr>
            <a:r>
              <a:rPr lang="ar-SA" dirty="0"/>
              <a:t>تحريك الرسم التوضيحي </a:t>
            </a:r>
            <a:r>
              <a:rPr lang="en-US" dirty="0"/>
              <a:t>Moving an Illustration</a:t>
            </a:r>
          </a:p>
          <a:p>
            <a:pPr lvl="0" algn="r" rtl="1">
              <a:lnSpc>
                <a:spcPct val="150000"/>
              </a:lnSpc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D2F6F9-95EB-477B-A42F-0D5A4AE9C432}" type="slidenum">
              <a:rPr lang="en-US" smtClean="0"/>
              <a:pPr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672789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7800" y="457200"/>
            <a:ext cx="6781800" cy="1600200"/>
          </a:xfrm>
        </p:spPr>
        <p:txBody>
          <a:bodyPr>
            <a:normAutofit/>
          </a:bodyPr>
          <a:lstStyle/>
          <a:p>
            <a:pPr algn="r" rtl="1"/>
            <a:r>
              <a:rPr lang="ar-SA" sz="3200" dirty="0"/>
              <a:t>العروض التقديمية </a:t>
            </a:r>
            <a:r>
              <a:rPr lang="en-US" sz="3200" dirty="0"/>
              <a:t>Power Point 2010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1905000"/>
            <a:ext cx="8915400" cy="3886200"/>
          </a:xfrm>
        </p:spPr>
        <p:txBody>
          <a:bodyPr>
            <a:normAutofit lnSpcReduction="10000"/>
          </a:bodyPr>
          <a:lstStyle/>
          <a:p>
            <a:pPr lvl="0" algn="r" rtl="1">
              <a:lnSpc>
                <a:spcPct val="150000"/>
              </a:lnSpc>
            </a:pPr>
            <a:r>
              <a:rPr lang="ar-SA" dirty="0"/>
              <a:t>نسخ الرسم التوضيحي </a:t>
            </a:r>
            <a:r>
              <a:rPr lang="en-US" dirty="0"/>
              <a:t>Copying an Illustration</a:t>
            </a:r>
          </a:p>
          <a:p>
            <a:pPr lvl="0" algn="r" rtl="1">
              <a:lnSpc>
                <a:spcPct val="150000"/>
              </a:lnSpc>
            </a:pPr>
            <a:r>
              <a:rPr lang="ar-SA" dirty="0"/>
              <a:t>تغيير مظهر كائن مرسوم </a:t>
            </a:r>
            <a:r>
              <a:rPr lang="en-US" dirty="0"/>
              <a:t>Changing the Appearance of a Drawn Object</a:t>
            </a:r>
          </a:p>
          <a:p>
            <a:pPr lvl="0" algn="r" rtl="1">
              <a:lnSpc>
                <a:spcPct val="150000"/>
              </a:lnSpc>
            </a:pPr>
            <a:r>
              <a:rPr lang="ar-SA" dirty="0"/>
              <a:t>إضافة تأثير إلى الشكل </a:t>
            </a:r>
            <a:r>
              <a:rPr lang="en-US" dirty="0"/>
              <a:t>Applying an Effect to a Drawn Object</a:t>
            </a:r>
          </a:p>
          <a:p>
            <a:pPr lvl="0" algn="r" rtl="1">
              <a:lnSpc>
                <a:spcPct val="150000"/>
              </a:lnSpc>
            </a:pPr>
            <a:r>
              <a:rPr lang="ar-SA" dirty="0"/>
              <a:t>استدارة حرة ( الدوران ) </a:t>
            </a:r>
            <a:r>
              <a:rPr lang="en-US" dirty="0"/>
              <a:t>Free Rotation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D2F6F9-95EB-477B-A42F-0D5A4AE9C432}" type="slidenum">
              <a:rPr lang="en-US" smtClean="0"/>
              <a:pPr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048343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24000" y="457200"/>
            <a:ext cx="6781800" cy="1600200"/>
          </a:xfrm>
        </p:spPr>
        <p:txBody>
          <a:bodyPr>
            <a:normAutofit/>
          </a:bodyPr>
          <a:lstStyle/>
          <a:p>
            <a:pPr algn="r" rtl="1"/>
            <a:r>
              <a:rPr lang="ar-SA" sz="3200" dirty="0"/>
              <a:t>العروض التقديمية </a:t>
            </a:r>
            <a:r>
              <a:rPr lang="en-US" sz="3200" dirty="0"/>
              <a:t>Power Point 2010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2133600"/>
            <a:ext cx="8686800" cy="3886200"/>
          </a:xfrm>
        </p:spPr>
        <p:txBody>
          <a:bodyPr>
            <a:normAutofit/>
          </a:bodyPr>
          <a:lstStyle/>
          <a:p>
            <a:pPr lvl="0" algn="r" rtl="1">
              <a:lnSpc>
                <a:spcPct val="150000"/>
              </a:lnSpc>
            </a:pPr>
            <a:r>
              <a:rPr lang="ar-SA" dirty="0"/>
              <a:t>انعكاس كائن رسومي </a:t>
            </a:r>
            <a:r>
              <a:rPr lang="en-US" dirty="0"/>
              <a:t>Flipping a Drawn Object</a:t>
            </a:r>
          </a:p>
          <a:p>
            <a:pPr lvl="0" algn="r" rtl="1">
              <a:lnSpc>
                <a:spcPct val="150000"/>
              </a:lnSpc>
            </a:pPr>
            <a:r>
              <a:rPr lang="ar-SA" dirty="0"/>
              <a:t>نقل كائن إلى المقدمة أو المؤخرة </a:t>
            </a:r>
            <a:r>
              <a:rPr lang="en-US" dirty="0"/>
              <a:t>Bringing an Object to the Front or Back</a:t>
            </a:r>
          </a:p>
          <a:p>
            <a:pPr algn="r" rtl="1">
              <a:lnSpc>
                <a:spcPct val="150000"/>
              </a:lnSpc>
            </a:pPr>
            <a:r>
              <a:rPr lang="ar-SA" dirty="0"/>
              <a:t>إنشاء وتعديل مخطط هيكلي </a:t>
            </a:r>
            <a:r>
              <a:rPr lang="en-US" dirty="0"/>
              <a:t>Organization Chart</a:t>
            </a:r>
          </a:p>
        </p:txBody>
      </p:sp>
      <p:sp>
        <p:nvSpPr>
          <p:cNvPr id="1025" name="Rectangle 1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1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ar-SA" sz="12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Sakkal Majalla" pitchFamily="2" charset="-78"/>
                <a:ea typeface="Times New Roman" pitchFamily="18" charset="0"/>
                <a:cs typeface="Sakkal Majalla" pitchFamily="2" charset="-78"/>
              </a:rPr>
              <a:t>نقل الملفات أو المجلدات</a:t>
            </a:r>
            <a:r>
              <a:rPr kumimoji="0" lang="en-US" sz="12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Sakkal Majalla" pitchFamily="2" charset="-78"/>
                <a:ea typeface="Times New Roman" pitchFamily="18" charset="0"/>
                <a:cs typeface="Sakkal Majalla" pitchFamily="2" charset="-78"/>
              </a:rPr>
              <a:t>Moving Files or Folder </a:t>
            </a:r>
            <a:endParaRPr kumimoji="0" lang="en-US" sz="9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ar-SA" sz="12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Sakkal Majalla" pitchFamily="2" charset="-78"/>
                <a:ea typeface="Times New Roman" pitchFamily="18" charset="0"/>
                <a:cs typeface="Sakkal Majalla" pitchFamily="2" charset="-78"/>
              </a:rPr>
              <a:t>نسخ الملفات أو المجلدات </a:t>
            </a:r>
            <a:r>
              <a:rPr kumimoji="0" lang="en-US" sz="12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Sakkal Majalla" pitchFamily="2" charset="-78"/>
                <a:ea typeface="Times New Roman" pitchFamily="18" charset="0"/>
                <a:cs typeface="Sakkal Majalla" pitchFamily="2" charset="-78"/>
              </a:rPr>
              <a:t>Copying Files and Folders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ar-SA" sz="12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Sakkal Majalla" pitchFamily="2" charset="-78"/>
                <a:ea typeface="Times New Roman" pitchFamily="18" charset="0"/>
                <a:cs typeface="Sakkal Majalla" pitchFamily="2" charset="-78"/>
              </a:rPr>
              <a:t>ضغط الملفات</a:t>
            </a:r>
            <a:r>
              <a:rPr kumimoji="0" lang="en-US" sz="12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Sakkal Majalla" pitchFamily="2" charset="-78"/>
                <a:ea typeface="Times New Roman" pitchFamily="18" charset="0"/>
                <a:cs typeface="Sakkal Majalla" pitchFamily="2" charset="-78"/>
              </a:rPr>
              <a:t> File Compression</a:t>
            </a:r>
            <a:r>
              <a:rPr kumimoji="0" lang="en-US" sz="9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rPr>
              <a:t> </a:t>
            </a: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D2F6F9-95EB-477B-A42F-0D5A4AE9C432}" type="slidenum">
              <a:rPr lang="en-US" smtClean="0"/>
              <a:pPr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672789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Urban">
  <a:themeElements>
    <a:clrScheme name="Aspect">
      <a:dk1>
        <a:sysClr val="windowText" lastClr="000000"/>
      </a:dk1>
      <a:lt1>
        <a:sysClr val="window" lastClr="FFFFFF"/>
      </a:lt1>
      <a:dk2>
        <a:srgbClr val="323232"/>
      </a:dk2>
      <a:lt2>
        <a:srgbClr val="E3DED1"/>
      </a:lt2>
      <a:accent1>
        <a:srgbClr val="F07F09"/>
      </a:accent1>
      <a:accent2>
        <a:srgbClr val="9F2936"/>
      </a:accent2>
      <a:accent3>
        <a:srgbClr val="1B587C"/>
      </a:accent3>
      <a:accent4>
        <a:srgbClr val="4E8542"/>
      </a:accent4>
      <a:accent5>
        <a:srgbClr val="604878"/>
      </a:accent5>
      <a:accent6>
        <a:srgbClr val="C19859"/>
      </a:accent6>
      <a:hlink>
        <a:srgbClr val="6B9F25"/>
      </a:hlink>
      <a:folHlink>
        <a:srgbClr val="B26B02"/>
      </a:folHlink>
    </a:clrScheme>
    <a:fontScheme name="Urban">
      <a:majorFont>
        <a:latin typeface="Trebuchet MS"/>
        <a:ea typeface=""/>
        <a:cs typeface=""/>
        <a:font script="Jpan" typeface="HGｺﾞｼｯｸM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Georgia"/>
        <a:ea typeface=""/>
        <a:cs typeface=""/>
        <a:font script="Jpan" typeface="HG明朝B"/>
        <a:font script="Hang" typeface="맑은 고딕"/>
        <a:font script="Hans" typeface="宋体"/>
        <a:font script="Hant" typeface="新細明體"/>
        <a:font script="Arab" typeface="Arial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Urban">
      <a:fillStyleLst>
        <a:solidFill>
          <a:schemeClr val="phClr"/>
        </a:solidFill>
        <a:gradFill rotWithShape="1">
          <a:gsLst>
            <a:gs pos="0">
              <a:schemeClr val="phClr">
                <a:tint val="1000"/>
                <a:satMod val="255000"/>
              </a:schemeClr>
            </a:gs>
            <a:gs pos="55000">
              <a:schemeClr val="phClr">
                <a:tint val="12000"/>
                <a:satMod val="255000"/>
              </a:schemeClr>
            </a:gs>
            <a:gs pos="100000">
              <a:schemeClr val="phClr">
                <a:tint val="45000"/>
                <a:satMod val="250000"/>
              </a:schemeClr>
            </a:gs>
          </a:gsLst>
          <a:path path="circle">
            <a:fillToRect l="-40000" t="-90000" r="140000" b="190000"/>
          </a:path>
        </a:gradFill>
        <a:gradFill rotWithShape="1">
          <a:gsLst>
            <a:gs pos="0">
              <a:schemeClr val="phClr">
                <a:tint val="43000"/>
                <a:satMod val="165000"/>
              </a:schemeClr>
            </a:gs>
            <a:gs pos="55000">
              <a:schemeClr val="phClr">
                <a:tint val="83000"/>
                <a:satMod val="155000"/>
              </a:schemeClr>
            </a:gs>
            <a:gs pos="100000">
              <a:schemeClr val="phClr">
                <a:shade val="85000"/>
              </a:schemeClr>
            </a:gs>
          </a:gsLst>
          <a:path path="circle">
            <a:fillToRect l="-40000" t="-90000" r="140000" b="19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3175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1500" dist="254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50800" dist="254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flat" dir="t">
              <a:rot lat="0" lon="0" rev="20040000"/>
            </a:lightRig>
          </a:scene3d>
          <a:sp3d contourW="12700" prstMaterial="dkEdge">
            <a:bevelT w="25400" h="38100" prst="convex"/>
            <a:contourClr>
              <a:schemeClr val="phClr">
                <a:satMod val="115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100000">
              <a:schemeClr val="phClr">
                <a:tint val="80000"/>
                <a:satMod val="250000"/>
              </a:schemeClr>
            </a:gs>
            <a:gs pos="60000">
              <a:schemeClr val="phClr">
                <a:shade val="38000"/>
                <a:satMod val="175000"/>
              </a:schemeClr>
            </a:gs>
            <a:gs pos="0">
              <a:schemeClr val="phClr">
                <a:shade val="30000"/>
                <a:satMod val="175000"/>
              </a:schemeClr>
            </a:gs>
          </a:gsLst>
          <a:lin ang="5400000" scaled="0"/>
        </a:gradFill>
        <a:blipFill>
          <a:blip xmlns:r="http://schemas.openxmlformats.org/officeDocument/2006/relationships" r:embed="rId1">
            <a:duotone>
              <a:schemeClr val="phClr">
                <a:shade val="48000"/>
              </a:schemeClr>
              <a:schemeClr val="phClr">
                <a:tint val="96000"/>
                <a:satMod val="150000"/>
              </a:schemeClr>
            </a:duotone>
          </a:blip>
          <a:tile tx="0" ty="0" sx="80000" sy="80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Urban</Template>
  <TotalTime>548</TotalTime>
  <Words>297</Words>
  <Application>Microsoft Office PowerPoint</Application>
  <PresentationFormat>عرض على الشاشة (3:4)‏</PresentationFormat>
  <Paragraphs>61</Paragraphs>
  <Slides>8</Slides>
  <Notes>1</Notes>
  <HiddenSlides>0</HiddenSlides>
  <MMClips>0</MMClips>
  <ScaleCrop>false</ScaleCrop>
  <HeadingPairs>
    <vt:vector size="4" baseType="variant">
      <vt:variant>
        <vt:lpstr>نسق</vt:lpstr>
      </vt:variant>
      <vt:variant>
        <vt:i4>1</vt:i4>
      </vt:variant>
      <vt:variant>
        <vt:lpstr>عناوين الشرائح</vt:lpstr>
      </vt:variant>
      <vt:variant>
        <vt:i4>8</vt:i4>
      </vt:variant>
    </vt:vector>
  </HeadingPairs>
  <TitlesOfParts>
    <vt:vector size="9" baseType="lpstr">
      <vt:lpstr>Urban</vt:lpstr>
      <vt:lpstr>العروض التقديمية Power Point 2010 المحاضرة التاسعة</vt:lpstr>
      <vt:lpstr>هدف المحاضرة:-</vt:lpstr>
      <vt:lpstr>العروض التقديمية Power Point 2010</vt:lpstr>
      <vt:lpstr>العروض التقديمية Power Point 2010</vt:lpstr>
      <vt:lpstr>العروض التقديمية Power Point 2010</vt:lpstr>
      <vt:lpstr>العروض التقديمية Power Point 2010</vt:lpstr>
      <vt:lpstr>العروض التقديمية Power Point 2010</vt:lpstr>
      <vt:lpstr>العروض التقديمية Power Point 2010</vt:lpstr>
    </vt:vector>
  </TitlesOfParts>
  <Company>HP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نظام التشغيل WINDOWS 7 المحاضرة الأولى</dc:title>
  <dc:creator>user</dc:creator>
  <cp:lastModifiedBy>user</cp:lastModifiedBy>
  <cp:revision>57</cp:revision>
  <dcterms:created xsi:type="dcterms:W3CDTF">2014-01-31T19:48:36Z</dcterms:created>
  <dcterms:modified xsi:type="dcterms:W3CDTF">2014-03-27T08:26:20Z</dcterms:modified>
</cp:coreProperties>
</file>