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9"/>
  </p:notesMasterIdLst>
  <p:sldIdLst>
    <p:sldId id="256" r:id="rId2"/>
    <p:sldId id="261" r:id="rId3"/>
    <p:sldId id="257" r:id="rId4"/>
    <p:sldId id="263" r:id="rId5"/>
    <p:sldId id="258" r:id="rId6"/>
    <p:sldId id="259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19" autoAdjust="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3/31/2014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52824-5DA8-4B6D-8856-088340CAF3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3/31/2014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3/31/2014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3/31/2014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3/31/2014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3/31/2014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3/31/2014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3/31/2014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3/31/2014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048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/>
              <a:t>العروض التقديمية </a:t>
            </a:r>
            <a:r>
              <a:rPr lang="en-US" sz="4200" dirty="0"/>
              <a:t>Power Point </a:t>
            </a:r>
            <a:r>
              <a:rPr lang="en-US" sz="4200" dirty="0" smtClean="0"/>
              <a:t>2010</a:t>
            </a:r>
            <a:r>
              <a:rPr lang="ar-SA" sz="4200" dirty="0" smtClean="0"/>
              <a:t/>
            </a:r>
            <a:br>
              <a:rPr lang="ar-SA" sz="4200" dirty="0" smtClean="0"/>
            </a:br>
            <a:r>
              <a:rPr lang="ar-SA" sz="2800" dirty="0" smtClean="0"/>
              <a:t>المحاضرة </a:t>
            </a:r>
            <a:r>
              <a:rPr lang="ar-SA" sz="2800" dirty="0" smtClean="0"/>
              <a:t>العاشرة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57400"/>
            <a:ext cx="90678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بكيفية </a:t>
            </a:r>
            <a:r>
              <a:rPr lang="ar-SA" sz="2300" dirty="0" smtClean="0"/>
              <a:t>تنسيق الشرائح </a:t>
            </a:r>
            <a:r>
              <a:rPr lang="ar-SA" sz="2300" dirty="0" smtClean="0"/>
              <a:t>في العروض التقديمية </a:t>
            </a:r>
            <a:r>
              <a:rPr lang="en-US" sz="2400" dirty="0"/>
              <a:t>Power Point 2010</a:t>
            </a:r>
            <a:r>
              <a:rPr lang="ar-SA" sz="2300" dirty="0" smtClean="0"/>
              <a:t> </a:t>
            </a:r>
            <a:r>
              <a:rPr lang="ar-SA" sz="2300" dirty="0" smtClean="0"/>
              <a:t>:-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اضافة تذييل للشرائح 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اضافة تأثيرات الحركة على الشرائح , وكيفية تخصيص حركات معينة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تطبيق الحركات الانتقالية بين الشرائح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نسخ ونقل الشرائح بين العروض التقديمية, وكيفية حذف الشرائح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اعداد الشرائح ومعاينتها قبل الطباعة ثم طباعة الشرائح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 smtClean="0"/>
              <a:t>العروض التقديمية </a:t>
            </a:r>
            <a:r>
              <a:rPr lang="en-US" sz="3200" dirty="0" smtClean="0"/>
              <a:t>Power Point 2010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تذييل الشرائح </a:t>
            </a:r>
            <a:r>
              <a:rPr lang="en-US" dirty="0"/>
              <a:t>Slides Footer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تقديم العرض </a:t>
            </a:r>
            <a:r>
              <a:rPr lang="en-US" dirty="0"/>
              <a:t>Start a Slide Show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تأثيرات الحركة </a:t>
            </a:r>
            <a:r>
              <a:rPr lang="en-US" dirty="0"/>
              <a:t>Animation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الحركة المخصصة </a:t>
            </a:r>
            <a:r>
              <a:rPr lang="en-US" dirty="0"/>
              <a:t>Custom Animation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المراحل الانتقالية للشرائح  </a:t>
            </a:r>
            <a:r>
              <a:rPr lang="en-US" dirty="0"/>
              <a:t>Transitions Effects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نقل الشرائح ضمن العرض </a:t>
            </a:r>
            <a:r>
              <a:rPr lang="ar-SA" dirty="0" err="1"/>
              <a:t>التقديمي</a:t>
            </a:r>
            <a:r>
              <a:rPr lang="ar-SA" dirty="0"/>
              <a:t> </a:t>
            </a:r>
            <a:r>
              <a:rPr lang="en-US" dirty="0"/>
              <a:t>Moving Slides Within a Presentation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نسخ الشرائح ضمن العرض </a:t>
            </a:r>
            <a:r>
              <a:rPr lang="ar-SA" dirty="0" err="1"/>
              <a:t>التقديمي</a:t>
            </a:r>
            <a:r>
              <a:rPr lang="ar-SA" dirty="0"/>
              <a:t> </a:t>
            </a:r>
            <a:r>
              <a:rPr lang="en-US" dirty="0"/>
              <a:t>Copying Slides Within a Presentation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حذف شريحة </a:t>
            </a:r>
            <a:r>
              <a:rPr lang="en-US" dirty="0"/>
              <a:t>Deleting a Slide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إخفاء , إظهار الشرائح </a:t>
            </a:r>
            <a:r>
              <a:rPr lang="en-US" dirty="0"/>
              <a:t>Hiding and Showing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إعداد الشرائح </a:t>
            </a:r>
            <a:r>
              <a:rPr lang="en-US" dirty="0"/>
              <a:t>Slides Setup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المعاينة قبل الطباعة </a:t>
            </a:r>
            <a:r>
              <a:rPr lang="en-US" dirty="0"/>
              <a:t>Print Preview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العروض التقديمية </a:t>
            </a:r>
            <a:r>
              <a:rPr lang="en-US" sz="3200" dirty="0"/>
              <a:t>Power Point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طباعة الشرائح </a:t>
            </a:r>
            <a:r>
              <a:rPr lang="en-US" dirty="0"/>
              <a:t>Printing Slides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النشرات </a:t>
            </a:r>
            <a:r>
              <a:rPr lang="en-US" dirty="0"/>
              <a:t>Handouts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572</TotalTime>
  <Words>168</Words>
  <Application>Microsoft Office PowerPoint</Application>
  <PresentationFormat>عرض على الشاشة (3:4)‏</PresentationFormat>
  <Paragraphs>50</Paragraphs>
  <Slides>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Urban</vt:lpstr>
      <vt:lpstr>العروض التقديمية Power Point 2010 المحاضرة العاشرة</vt:lpstr>
      <vt:lpstr>هدف المحاضرة:-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  <vt:lpstr>العروض التقديمية Power Point 2010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58</cp:revision>
  <dcterms:created xsi:type="dcterms:W3CDTF">2014-01-31T19:48:36Z</dcterms:created>
  <dcterms:modified xsi:type="dcterms:W3CDTF">2014-03-31T14:22:13Z</dcterms:modified>
</cp:coreProperties>
</file>