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73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نمط فاتح 1 - تميي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نمط فاتح 2 - تميي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113A9D2-9D6B-4929-AA2D-F23B5EE8CBE7}" styleName="نمط ذو نسُق 2 - تمييز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نمط ذو نسُق 2 - تمييز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نمط ذو نسُق 2 - تميي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نمط ذو نسُق 2 - تمييز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نمط ذو نسُق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نمط ذو نسُق 1 - تميي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نمط ذو نسُق 1 - تميي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5027" autoAdjust="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2EC0C-2D00-4A43-A8E7-9F52F060F5E5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1C156-3BD8-493D-B077-EE61161B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80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مشروع البوربوينت عن اضرار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42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مواضيع المشروع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55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تتكون</a:t>
            </a:r>
            <a:r>
              <a:rPr lang="ar-SA" baseline="0" dirty="0" smtClean="0"/>
              <a:t> السيجارة من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31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أضرار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06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أسباب الوقوع</a:t>
            </a:r>
            <a:r>
              <a:rPr lang="ar-SA" baseline="0" dirty="0" smtClean="0"/>
              <a:t> في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29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أسباب الاستمرار</a:t>
            </a:r>
            <a:r>
              <a:rPr lang="ar-SA" baseline="0" dirty="0" smtClean="0"/>
              <a:t> في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46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جدول يبين إحصائيات بعدد الإصابات بسبب التدخين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07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جدول</a:t>
            </a:r>
            <a:r>
              <a:rPr lang="ar-SA" baseline="0" dirty="0" smtClean="0"/>
              <a:t> يبين إحصائيات بعدد الوفيات بسبب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16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خطوات الاقلاع</a:t>
            </a:r>
            <a:r>
              <a:rPr lang="ar-SA" baseline="0" dirty="0" smtClean="0"/>
              <a:t> عن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84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صور عن اضرار التدخين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1C156-3BD8-493D-B077-EE61161B81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52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A35F0C4-3B47-481C-B4A5-E3F861462876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4651-4A33-44FC-9C6F-23F12691864B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D8182F-9A58-49B2-A1ED-2F823DDAAF7F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1556-B352-48F0-8B84-74DCC126E62B}" type="datetime1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B9DD-BD7B-4B97-BB38-6D6770F683CA}" type="datetime1">
              <a:rPr lang="en-US" smtClean="0"/>
              <a:t>4/30/2014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686ABA-1497-4FEF-84B0-5103D11B1BC4}" type="datetime1">
              <a:rPr lang="en-US" smtClean="0"/>
              <a:t>4/30/2014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AE56-5B86-4CEE-A013-953DAFE2DBEC}" type="datetime1">
              <a:rPr lang="en-US" smtClean="0"/>
              <a:t>4/30/2014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D2D14AE-190F-42D4-987D-A13F2173E537}" type="datetime1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561BB6C-4563-4812-823D-F2E524162F3F}" type="datetime1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06BE-457F-4C3E-8A82-17F4C3E74AD9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85CB-5C18-4E09-B497-DC744695D225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DE635293-CB1C-4B27-8210-1847AF62E936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76FF1ED3-9063-461F-AF7A-3CEF55C9DD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Pictures\بدون عنوان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62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586943" y="1556792"/>
            <a:ext cx="5040560" cy="1752600"/>
          </a:xfrm>
        </p:spPr>
        <p:txBody>
          <a:bodyPr/>
          <a:lstStyle/>
          <a:p>
            <a:pPr algn="ctr"/>
            <a:r>
              <a:rPr lang="ar-SA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إعداد: </a:t>
            </a:r>
            <a:r>
              <a:rPr lang="ar-SA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دينا</a:t>
            </a:r>
          </a:p>
          <a:p>
            <a:r>
              <a:rPr lang="ar-SA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الرقم الجامعي:0000000000</a:t>
            </a:r>
            <a:endParaRPr lang="ar-SA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ar-SA" b="1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جامعه الدمام</a:t>
            </a:r>
          </a:p>
          <a:p>
            <a:endParaRPr lang="en-US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940152" y="13162"/>
            <a:ext cx="7772400" cy="1470025"/>
          </a:xfrm>
        </p:spPr>
        <p:txBody>
          <a:bodyPr/>
          <a:lstStyle/>
          <a:p>
            <a:r>
              <a:rPr lang="en-US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”</a:t>
            </a:r>
            <a:r>
              <a:rPr lang="ar-SA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التدخين</a:t>
            </a:r>
            <a:r>
              <a:rPr lang="en-US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”</a:t>
            </a:r>
            <a:endParaRPr lang="en-US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566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\Pictures\j0141313.gif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487816" cy="674136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FA81-A56C-44AC-85E2-79B2D3281BAD}" type="datetime1">
              <a:rPr lang="en-US" smtClean="0"/>
              <a:t>4/30/2014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199" y="404664"/>
            <a:ext cx="82296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ar-SA" sz="3200" b="1" cap="none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التدخين</a:t>
            </a:r>
            <a:r>
              <a:rPr lang="en-US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32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مكونات السيجارة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اضرار التدخين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</a:t>
            </a: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سباب الوقوع في التدخين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أسباب الاستمرار في التدخين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جدول يبين إحصائيات بعدد الإصابات التي سببها التدخين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جدول يبين إحصائيات نسبة الوفيات التي سببها التدخين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صور عن </a:t>
            </a: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التدخين</a:t>
            </a:r>
          </a:p>
          <a:p>
            <a:pPr algn="ctr" rtl="1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خطوات الإقلاع عن التدخين</a:t>
            </a:r>
          </a:p>
        </p:txBody>
      </p:sp>
    </p:spTree>
    <p:extLst>
      <p:ext uri="{BB962C8B-B14F-4D97-AF65-F5344CB8AC3E}">
        <p14:creationId xmlns:p14="http://schemas.microsoft.com/office/powerpoint/2010/main" val="18574033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c\Pictures\imagesCAIXR0E2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77B1-3FFB-4054-AF14-79557C5D7B08}" type="datetime1">
              <a:rPr lang="en-US" smtClean="0"/>
              <a:t>4/30/2014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ar-SA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تتكون السيجارة من:</a:t>
            </a:r>
            <a:endParaRPr lang="en-US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910750" y="1844824"/>
            <a:ext cx="8229600" cy="4525963"/>
          </a:xfrm>
        </p:spPr>
        <p:txBody>
          <a:bodyPr/>
          <a:lstStyle/>
          <a:p>
            <a:pPr marL="0" indent="0" algn="r" rtl="1">
              <a:buNone/>
            </a:pP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1. النيكوتين: مادة سامة جدا وتعتبر من اقوى السموم الموجودة .</a:t>
            </a:r>
          </a:p>
          <a:p>
            <a:pPr marL="0" indent="0" algn="r" rtl="1">
              <a:buNone/>
            </a:pP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القطران: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هو مادة صمغية سوداء تستخدم أساسا في صناعة مواد الطلاء.</a:t>
            </a:r>
          </a:p>
          <a:p>
            <a:pPr marL="0" indent="0" algn="r" rtl="1">
              <a:buNone/>
            </a:pP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 أول أكسيد الكربون: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ويتألف من الغازات السامة .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4429676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c\Pictures\imagesCAKJ4KYO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A126F-A590-465D-8A31-ED2C365634F0}" type="datetime1">
              <a:rPr lang="en-US" smtClean="0"/>
              <a:t>4/30/2014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76225" y="116632"/>
            <a:ext cx="8591550" cy="1066801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أضرار التدخين:</a:t>
            </a:r>
            <a:endParaRPr lang="en-US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514350" indent="-514350" algn="r" rtl="1">
              <a:buFont typeface="+mj-lt"/>
              <a:buAutoNum type="arabicParenR"/>
            </a:pPr>
            <a:r>
              <a:rPr lang="ar-SA" sz="2400" b="1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أزدياد</a:t>
            </a: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ضربات القلب وانقباض الشرايين بما فيها شرايين القلب 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زيادة التصاق الصفائح المسئولة عن الجلطات 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2400" b="1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الانفسيماء</a:t>
            </a: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وهو مرض يهدم تركيب الرئة 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السرطان وهو مرض خبيث ينتج عن نمو الخلايا وبشكل خارج عن تحكم الجسم 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يؤثر على التفكير والتذكر ويقلل النشاط .</a:t>
            </a:r>
          </a:p>
          <a:p>
            <a:pPr marL="514350" indent="-514350" algn="r" rtl="1">
              <a:buFont typeface="+mj-lt"/>
              <a:buAutoNum type="arabicParenR"/>
            </a:pPr>
            <a:endParaRPr lang="en-US" dirty="0" smtClean="0"/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0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c\Pictures\imagesCAL6VAXG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A44A-9F83-4D7A-8FEC-545C175863B6}" type="datetime1">
              <a:rPr lang="en-US" smtClean="0"/>
              <a:t>4/30/2014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ar-SA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أسباب الوقوع في التدخين:</a:t>
            </a:r>
            <a:endParaRPr lang="en-US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تقليد </a:t>
            </a:r>
            <a:r>
              <a:rPr lang="ar-SA" sz="2400" b="1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الأباء</a:t>
            </a: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وجليس السوء 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ضعف رقابة الأسرة وتفككها 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الضغوط النفسية المختلفة 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سهولة الحصول على السيجارة الى جانب سهولة حملها وإخفائها 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المبالاة بعواقب التدخين.</a:t>
            </a:r>
            <a:endParaRPr lang="en-US" sz="2400" b="1" dirty="0" smtClean="0"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109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c\Pictures\imagesCA3G9EXK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78"/>
            <a:ext cx="9144000" cy="682592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DCA2-BFBC-4B0F-911F-6F7FFC4D6E37}" type="datetime1">
              <a:rPr lang="en-US" smtClean="0"/>
              <a:t>4/30/2014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ar-SA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أسباب الاستمرار في التدخين:</a:t>
            </a:r>
            <a:endParaRPr lang="en-US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التحجج الدائم بضعف الإرادة .</a:t>
            </a:r>
          </a:p>
          <a:p>
            <a:pPr algn="r" rtl="1"/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التهرب الدائم من الحديث عن أضراره .</a:t>
            </a:r>
          </a:p>
          <a:p>
            <a:pPr algn="r" rtl="1"/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الإنكار على المدخن . </a:t>
            </a:r>
          </a:p>
          <a:p>
            <a:pPr algn="r" rtl="1">
              <a:spcBef>
                <a:spcPct val="50000"/>
              </a:spcBef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وجود قدوات في المجتمع تشـجع علـى التدخــين (الطبيب – الأب )</a:t>
            </a:r>
          </a:p>
          <a:p>
            <a:pPr algn="r" rtl="1">
              <a:spcBef>
                <a:spcPct val="50000"/>
              </a:spcBef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التعلل بوجود أشخاص أكبر منهم سناً أصحاء </a:t>
            </a:r>
            <a:r>
              <a:rPr lang="ar-SA" sz="2400" b="1" dirty="0" smtClean="0"/>
              <a:t>.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3107941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Pictures\0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FCBBD-A6CF-4FAD-ABFE-54CF43993507}" type="datetime1">
              <a:rPr lang="en-US" smtClean="0"/>
              <a:t>4/30/2014</a:t>
            </a:fld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332656"/>
            <a:ext cx="9036496" cy="1084982"/>
          </a:xfr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b="1" dirty="0">
                <a:ln w="1143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جدول يبين إحصائيات بعدد الإصابات بسبب </a:t>
            </a:r>
            <a:r>
              <a:rPr lang="ar-SA" b="1" dirty="0" smtClean="0">
                <a:ln w="1143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التدخين:</a:t>
            </a:r>
            <a:endParaRPr lang="en-US" b="1" dirty="0">
              <a:ln w="11430"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62581407"/>
              </p:ext>
            </p:extLst>
          </p:nvPr>
        </p:nvGraphicFramePr>
        <p:xfrm>
          <a:off x="2627784" y="1628800"/>
          <a:ext cx="6408712" cy="2440753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4306915"/>
                <a:gridCol w="2101797"/>
              </a:tblGrid>
              <a:tr h="712088"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</a:rPr>
                        <a:t>عدد الإصابات</a:t>
                      </a:r>
                      <a:r>
                        <a:rPr lang="ar-SA" sz="1800" kern="1200" baseline="0" dirty="0" smtClean="0">
                          <a:effectLst/>
                        </a:rPr>
                        <a:t> بسبب التدخين</a:t>
                      </a:r>
                      <a:r>
                        <a:rPr lang="ar-SA" dirty="0" smtClean="0">
                          <a:effectLst/>
                        </a:rPr>
                        <a:t/>
                      </a:r>
                      <a:br>
                        <a:rPr lang="ar-SA" dirty="0" smtClean="0">
                          <a:effectLst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الدولة</a:t>
                      </a:r>
                      <a:endParaRPr lang="en-US" dirty="0"/>
                    </a:p>
                  </a:txBody>
                  <a:tcPr/>
                </a:tc>
              </a:tr>
              <a:tr h="728071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3,2 لكل 100الف رجل</a:t>
                      </a:r>
                      <a:endParaRPr lang="en-US" sz="2400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err="1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أدنبرة</a:t>
                      </a:r>
                      <a:r>
                        <a:rPr lang="ar-SA" sz="24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sz="24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sz="2400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</a:tr>
              <a:tr h="905705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3,1 لكل 100الف رجل</a:t>
                      </a:r>
                      <a:r>
                        <a:rPr lang="ar-SA" sz="24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sz="24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sz="2400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لندن</a:t>
                      </a:r>
                      <a:endParaRPr lang="en-US" sz="2400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8998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pc\Pictures\0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51257-7557-4A16-A373-FF7658C62D14}" type="datetime1">
              <a:rPr lang="en-US" smtClean="0"/>
              <a:t>4/30/2014</a:t>
            </a:fld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b="1" dirty="0">
                <a:ln w="1143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جدول يبين إحصائيات بعدد </a:t>
            </a:r>
            <a:r>
              <a:rPr lang="ar-SA" b="1" dirty="0" smtClean="0">
                <a:ln w="1143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الوفيات بسبب </a:t>
            </a:r>
            <a:r>
              <a:rPr lang="ar-SA" b="1" dirty="0">
                <a:ln w="1143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التدخين</a:t>
            </a:r>
            <a:r>
              <a:rPr lang="ar-SA" b="1" dirty="0" smtClean="0">
                <a:ln w="1143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n-US" dirty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63982"/>
              </p:ext>
            </p:extLst>
          </p:nvPr>
        </p:nvGraphicFramePr>
        <p:xfrm>
          <a:off x="2414638" y="2060848"/>
          <a:ext cx="6696744" cy="345638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4248472"/>
                <a:gridCol w="2448272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</a:rPr>
                        <a:t>الوفيات بسبب التدخين</a:t>
                      </a:r>
                      <a:r>
                        <a:rPr lang="ar-SA" dirty="0" smtClean="0">
                          <a:effectLst/>
                        </a:rPr>
                        <a:t/>
                      </a:r>
                      <a:br>
                        <a:rPr lang="ar-SA" dirty="0" smtClean="0">
                          <a:effectLst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الدولة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24 ألف نسمة لكل عام</a:t>
                      </a:r>
                      <a: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كندا</a:t>
                      </a:r>
                      <a: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25-30 ألف نسمة لكل عام</a:t>
                      </a:r>
                      <a: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بريطانيا</a:t>
                      </a:r>
                      <a: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350 ألف نسمة لكل عام</a:t>
                      </a:r>
                      <a: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kern="1200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أمريكا</a:t>
                      </a:r>
                      <a: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/>
                      </a:r>
                      <a:br>
                        <a:rPr lang="ar-SA" dirty="0" smtClean="0">
                          <a:effectLst/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</a:br>
                      <a:endParaRPr lang="en-US" dirty="0"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0978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pc\Pictures\smoke_2010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5566930" cy="564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8C0C-9713-446E-BD75-543531B89AB5}" type="datetime1">
              <a:rPr lang="en-US" smtClean="0"/>
              <a:t>4/30/2014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خطوات </a:t>
            </a:r>
            <a:r>
              <a:rPr lang="ar-SA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الاقلاع </a:t>
            </a:r>
            <a:r>
              <a:rPr lang="ar-SA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 التدخين: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0" y="1300118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الحصول على قدر كبير من الاسترخاء وبخاصة خلال الأيام الأولى من التوقف عن </a:t>
            </a: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التدخين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لإكثار من اكل الفكهة والخضروات الطازجة وعدم تناول الأطعمة الدسمة .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الإكثار من تناول الماء </a:t>
            </a:r>
            <a:r>
              <a:rPr lang="ar-SA" sz="24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وذالك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لتخليص الجسم من النيكوتين والمواد الضارة </a:t>
            </a:r>
            <a:r>
              <a:rPr lang="ar-SA" sz="24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وكذالك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4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تخفبف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الشاي  والقهوة وخاصة في الأيام الخمسة الأولى .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حاول </a:t>
            </a:r>
            <a:r>
              <a:rPr lang="ar-SA" sz="24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الأبتعاد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عن المدخنين وأجواء التدخين .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اصرف النظر عن التفكير في العودة إليه عندما تحس بالحنين اليه وتذكر </a:t>
            </a:r>
            <a:r>
              <a:rPr lang="ar-SA" sz="24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مضاره</a:t>
            </a: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وتصبر عنه وأشغل نفسك بشيء من الحلويات أو اللبان .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عود نفسك على استعمال السواك .</a:t>
            </a:r>
            <a:endParaRPr lang="en-US" sz="2400" b="1" dirty="0">
              <a:ea typeface="Monotype Koufi" pitchFamily="2" charset="-78"/>
              <a:cs typeface="Monotype Koufi" pitchFamily="2" charset="-78"/>
            </a:endParaRP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تناول يومياً بعد الإفطار كأساً من الليمون أو البرتقال لأنه يخفف من شدة الرغبة في التدخين .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4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مراجعة أقرب عيادة لمكافحة التدخين </a:t>
            </a:r>
            <a:r>
              <a:rPr lang="ar-SA" sz="2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  <a:endParaRPr lang="ar-SA" sz="2400" b="1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342900" indent="-342900" algn="r" rtl="1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6736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4651-4A33-44FC-9C6F-23F12691864B}" type="datetime1">
              <a:rPr lang="en-US" smtClean="0"/>
              <a:t>4/30/2014</a:t>
            </a:fld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76FF1ED3-9063-461F-AF7A-3CEF55C9DD44}" type="slidenum">
              <a:rPr lang="en-US" smtClean="0"/>
              <a:t>10</a:t>
            </a:fld>
            <a:endParaRPr lang="en-US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009709"/>
            <a:ext cx="4231925" cy="32914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مستطيل 2"/>
          <p:cNvSpPr/>
          <p:nvPr/>
        </p:nvSpPr>
        <p:spPr>
          <a:xfrm>
            <a:off x="1835696" y="454580"/>
            <a:ext cx="5112568" cy="8640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صور عن اضرار التدخين</a:t>
            </a:r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9754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TC101790491[[fn=بيروت]]</Template>
  <TotalTime>320</TotalTime>
  <Words>450</Words>
  <Application>Microsoft Office PowerPoint</Application>
  <PresentationFormat>عرض على الشاشة (3:4)‏</PresentationFormat>
  <Paragraphs>99</Paragraphs>
  <Slides>10</Slides>
  <Notes>10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Soho</vt:lpstr>
      <vt:lpstr>”التدخين”</vt:lpstr>
      <vt:lpstr>التدخين </vt:lpstr>
      <vt:lpstr>تتكون السيجارة من:</vt:lpstr>
      <vt:lpstr>أضرار التدخين:</vt:lpstr>
      <vt:lpstr>أسباب الوقوع في التدخين:</vt:lpstr>
      <vt:lpstr>أسباب الاستمرار في التدخين:</vt:lpstr>
      <vt:lpstr>جدول يبين إحصائيات بعدد الإصابات بسبب التدخين:</vt:lpstr>
      <vt:lpstr>جدول يبين إحصائيات بعدد الوفيات بسبب التدخين:</vt:lpstr>
      <vt:lpstr>خطوات الاقلاع عن التدخين: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التدخين</dc:title>
  <dc:creator>pc</dc:creator>
  <cp:lastModifiedBy>pc</cp:lastModifiedBy>
  <cp:revision>39</cp:revision>
  <dcterms:created xsi:type="dcterms:W3CDTF">2014-03-17T14:14:44Z</dcterms:created>
  <dcterms:modified xsi:type="dcterms:W3CDTF">2014-04-29T21:40:57Z</dcterms:modified>
</cp:coreProperties>
</file>