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9"/>
  </p:notesMasterIdLst>
  <p:sldIdLst>
    <p:sldId id="256" r:id="rId2"/>
    <p:sldId id="261" r:id="rId3"/>
    <p:sldId id="257" r:id="rId4"/>
    <p:sldId id="263" r:id="rId5"/>
    <p:sldId id="258" r:id="rId6"/>
    <p:sldId id="259" r:id="rId7"/>
    <p:sldId id="266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119" autoAdjust="0"/>
  </p:normalViewPr>
  <p:slideViewPr>
    <p:cSldViewPr>
      <p:cViewPr varScale="1">
        <p:scale>
          <a:sx n="67" d="100"/>
          <a:sy n="67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54BF0-E945-4064-8F79-84D21292960B}" type="datetimeFigureOut">
              <a:rPr lang="en-US" smtClean="0"/>
              <a:t>4/26/2014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252824-5DA8-4B6D-8856-088340CAF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566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0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52824-5DA8-4B6D-8856-088340CAF35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46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B3B9F6D-6294-40BD-9BE0-3BE433803F44}" type="datetime1">
              <a:rPr lang="en-US" smtClean="0"/>
              <a:t>4/26/2014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FC9CF-A081-4826-9837-529756BC7DB7}" type="datetime1">
              <a:rPr lang="en-US" smtClean="0"/>
              <a:t>4/26/2014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32F47-B680-4979-8660-967B0286BE0A}" type="datetime1">
              <a:rPr lang="en-US" smtClean="0"/>
              <a:t>4/26/2014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7B014-AB67-49B4-8AAA-3908B0F1EEB3}" type="datetime1">
              <a:rPr lang="en-US" smtClean="0"/>
              <a:t>4/26/2014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F93F587-9E91-48F2-8597-DC8E9C42E04A}" type="datetime1">
              <a:rPr lang="en-US" smtClean="0"/>
              <a:t>4/26/2014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5B0C05B-434A-4B4A-BABC-DD1E9F8D41D3}" type="datetime1">
              <a:rPr lang="en-US" smtClean="0"/>
              <a:t>4/26/2014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3D58-6307-40E2-BED9-1D7489C38236}" type="datetime1">
              <a:rPr lang="en-US" smtClean="0"/>
              <a:t>4/26/2014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1169A-26F5-43B3-8484-47A53FAB9990}" type="datetime1">
              <a:rPr lang="en-US" smtClean="0"/>
              <a:t>4/26/2014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A710A-1866-4685-B958-39E31D567A49}" type="datetime1">
              <a:rPr lang="en-US" smtClean="0"/>
              <a:t>4/26/2014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74A31-FD9A-4EF3-9C28-9C87DECBAAF7}" type="datetime1">
              <a:rPr lang="en-US" smtClean="0"/>
              <a:t>4/26/2014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6AB80-3142-4E71-A0EC-3F7661FFC5E5}" type="datetime1">
              <a:rPr lang="en-US" smtClean="0"/>
              <a:t>4/26/2014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29B376F-257E-4A63-BA41-4EA939A6B2B1}" type="datetime1">
              <a:rPr lang="en-US" smtClean="0"/>
              <a:t>4/26/2014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8458200" cy="3048000"/>
          </a:xfrm>
        </p:spPr>
        <p:txBody>
          <a:bodyPr>
            <a:noAutofit/>
          </a:bodyPr>
          <a:lstStyle/>
          <a:p>
            <a:pPr algn="ctr" rtl="1">
              <a:lnSpc>
                <a:spcPct val="150000"/>
              </a:lnSpc>
            </a:pPr>
            <a:r>
              <a:rPr lang="ar-SA" dirty="0" smtClean="0"/>
              <a:t>الجداول الالكترونية </a:t>
            </a:r>
            <a:r>
              <a:rPr lang="en-US" dirty="0" smtClean="0"/>
              <a:t>Excel </a:t>
            </a:r>
            <a:r>
              <a:rPr lang="en-US" sz="4200" dirty="0" smtClean="0"/>
              <a:t>2010</a:t>
            </a:r>
            <a:r>
              <a:rPr lang="ar-SA" sz="4200" dirty="0" smtClean="0"/>
              <a:t/>
            </a:r>
            <a:br>
              <a:rPr lang="ar-SA" sz="4200" dirty="0" smtClean="0"/>
            </a:br>
            <a:r>
              <a:rPr lang="ar-SA" sz="2800" dirty="0" smtClean="0"/>
              <a:t>المحاضرة الرابعة عشرة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724400"/>
            <a:ext cx="6858000" cy="990600"/>
          </a:xfrm>
        </p:spPr>
        <p:txBody>
          <a:bodyPr>
            <a:normAutofit/>
          </a:bodyPr>
          <a:lstStyle/>
          <a:p>
            <a:pPr algn="ctr"/>
            <a:r>
              <a:rPr lang="ar-SA" sz="2800" dirty="0" smtClean="0"/>
              <a:t>م. وعــد العبويني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61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8229600" cy="1066800"/>
          </a:xfrm>
        </p:spPr>
        <p:txBody>
          <a:bodyPr/>
          <a:lstStyle/>
          <a:p>
            <a:pPr algn="r"/>
            <a:r>
              <a:rPr lang="ar-SA" dirty="0" smtClean="0"/>
              <a:t>هدف المحاضرة:-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2057400"/>
            <a:ext cx="9067800" cy="4937760"/>
          </a:xfrm>
        </p:spPr>
        <p:txBody>
          <a:bodyPr>
            <a:norm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sz="2300" dirty="0" smtClean="0"/>
              <a:t>تعريف الطالبة ببرنامج الجداول الالكترونية </a:t>
            </a:r>
            <a:r>
              <a:rPr lang="en-US" sz="2300" dirty="0" smtClean="0"/>
              <a:t>Excel 2010</a:t>
            </a:r>
            <a:r>
              <a:rPr lang="ar-SA" sz="2300" dirty="0" smtClean="0"/>
              <a:t> :-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تعريف الدالة, والتعرف على الدوال المستخدمة في برنامج الجداول الالكترونية.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كيفية انشاء المخططات والتعامل معها وتنسيقها.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كيفية التحكم بخصائص ورقة العمل  مثل الهوامش ,اتجاه الورقة و الرأس والتذييل.	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كيفية معاينة المصنف قبل الطباعة.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كيفية طباعة المصنف</a:t>
            </a:r>
            <a:r>
              <a:rPr lang="ar-SA" sz="2400" dirty="0" smtClean="0"/>
              <a:t> </a:t>
            </a:r>
            <a:r>
              <a:rPr lang="ar-SA" sz="2300" dirty="0" smtClean="0"/>
              <a:t>.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lvl="0" algn="r" rtl="1">
              <a:lnSpc>
                <a:spcPct val="150000"/>
              </a:lnSpc>
            </a:pPr>
            <a:endParaRPr lang="ar-SA" sz="2300" dirty="0" smtClean="0"/>
          </a:p>
          <a:p>
            <a:pPr lvl="0" algn="r" rtl="1">
              <a:lnSpc>
                <a:spcPct val="150000"/>
              </a:lnSpc>
            </a:pPr>
            <a:endParaRPr lang="ar-SA" sz="2300" dirty="0" smtClean="0"/>
          </a:p>
          <a:p>
            <a:pPr lvl="0" algn="r" rtl="1">
              <a:lnSpc>
                <a:spcPct val="150000"/>
              </a:lnSpc>
            </a:pPr>
            <a:endParaRPr lang="ar-SA" sz="2300" dirty="0" smtClean="0"/>
          </a:p>
          <a:p>
            <a:pPr lvl="0" algn="r" rtl="1">
              <a:lnSpc>
                <a:spcPct val="150000"/>
              </a:lnSpc>
              <a:buNone/>
            </a:pPr>
            <a:endParaRPr lang="ar-SA" sz="23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84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334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الجداول </a:t>
            </a:r>
            <a:r>
              <a:rPr lang="ar-SA" sz="3200" dirty="0" smtClean="0"/>
              <a:t>الالكترونية  </a:t>
            </a:r>
            <a:r>
              <a:rPr lang="en-US" sz="3200" dirty="0"/>
              <a:t>Excel </a:t>
            </a:r>
            <a:r>
              <a:rPr lang="en-US" sz="3200" dirty="0" smtClean="0"/>
              <a:t>2010</a:t>
            </a:r>
            <a:r>
              <a:rPr lang="ar-SA" sz="3200" dirty="0" smtClean="0"/>
              <a:t>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057400"/>
            <a:ext cx="7543800" cy="4191000"/>
          </a:xfrm>
        </p:spPr>
        <p:txBody>
          <a:bodyPr>
            <a:normAutofit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ماهي الدالة ؟ </a:t>
            </a:r>
            <a:r>
              <a:rPr lang="en-US" dirty="0"/>
              <a:t>What is a Function 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دالة الجمع </a:t>
            </a:r>
            <a:r>
              <a:rPr lang="en-US" dirty="0"/>
              <a:t>Sum Function</a:t>
            </a:r>
          </a:p>
          <a:p>
            <a:pPr algn="r" rtl="1">
              <a:lnSpc>
                <a:spcPct val="200000"/>
              </a:lnSpc>
            </a:pPr>
            <a:r>
              <a:rPr lang="ar-SA" dirty="0"/>
              <a:t>دالة الوسط الحسابي </a:t>
            </a:r>
            <a:r>
              <a:rPr lang="en-US" dirty="0"/>
              <a:t>Average Function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97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0668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الجداول الالكترونية </a:t>
            </a:r>
            <a:r>
              <a:rPr lang="en-US" sz="3200" dirty="0"/>
              <a:t>Excel </a:t>
            </a:r>
            <a:r>
              <a:rPr lang="en-US" sz="3200" dirty="0" smtClean="0"/>
              <a:t>2010  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حساب القيمة القصوى والقيمة الدنيا </a:t>
            </a:r>
            <a:r>
              <a:rPr lang="en-US" dirty="0"/>
              <a:t>Maximum and Minimum Value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إنشاء المخططات </a:t>
            </a:r>
            <a:r>
              <a:rPr lang="en-US" dirty="0"/>
              <a:t>Creating Charts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تغيير نوع المخطط </a:t>
            </a:r>
            <a:r>
              <a:rPr lang="en-US" dirty="0"/>
              <a:t>Changing the Type of a Chart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248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57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الجداول الالكترونية  </a:t>
            </a:r>
            <a:r>
              <a:rPr lang="en-US" sz="3200" dirty="0"/>
              <a:t>Excel 2010</a:t>
            </a:r>
            <a:r>
              <a:rPr lang="ar-SA" sz="3200" dirty="0"/>
              <a:t>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905000"/>
            <a:ext cx="8763000" cy="4267200"/>
          </a:xfrm>
        </p:spPr>
        <p:txBody>
          <a:bodyPr>
            <a:normAutofit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إضافة وإزالة بيانات من المخطط </a:t>
            </a:r>
            <a:r>
              <a:rPr lang="en-US" dirty="0"/>
              <a:t>Adding and Removing a Data Series to a Chart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نقل المخطط وتغيير حجمه </a:t>
            </a:r>
            <a:r>
              <a:rPr lang="en-US" dirty="0"/>
              <a:t>Positioning and Resizing a Chart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عنوان المخطط </a:t>
            </a:r>
            <a:r>
              <a:rPr lang="en-US" dirty="0"/>
              <a:t>Chart Title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1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457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الجداول الالكترونية  </a:t>
            </a:r>
            <a:r>
              <a:rPr lang="en-US" sz="3200" dirty="0"/>
              <a:t>Excel 2010</a:t>
            </a:r>
            <a:r>
              <a:rPr lang="ar-SA" sz="3200" dirty="0"/>
              <a:t>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8915400" cy="4114800"/>
          </a:xfrm>
        </p:spPr>
        <p:txBody>
          <a:bodyPr>
            <a:normAutofit fontScale="92500"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إضافة تسميات للبيانات في المخطط </a:t>
            </a:r>
            <a:r>
              <a:rPr lang="en-US" dirty="0"/>
              <a:t>Adding Data Labels to a Chart</a:t>
            </a:r>
          </a:p>
          <a:p>
            <a:pPr marL="109728" indent="0" algn="r" rtl="1">
              <a:lnSpc>
                <a:spcPct val="200000"/>
              </a:lnSpc>
              <a:buNone/>
            </a:pPr>
            <a:r>
              <a:rPr lang="ar-SA" u="sng" dirty="0"/>
              <a:t>(صفحة 323 + النسبة المئوية صفحة 324)</a:t>
            </a:r>
            <a:endParaRPr lang="en-US" dirty="0"/>
          </a:p>
          <a:p>
            <a:pPr lvl="0" algn="r" rtl="1">
              <a:lnSpc>
                <a:spcPct val="200000"/>
              </a:lnSpc>
            </a:pPr>
            <a:r>
              <a:rPr lang="ar-SA" dirty="0"/>
              <a:t>هوامش ورقة العمل </a:t>
            </a:r>
            <a:r>
              <a:rPr lang="en-US" dirty="0"/>
              <a:t>Worksheet Margins</a:t>
            </a:r>
          </a:p>
          <a:p>
            <a:pPr algn="r" rtl="1">
              <a:lnSpc>
                <a:spcPct val="200000"/>
              </a:lnSpc>
            </a:pPr>
            <a:r>
              <a:rPr lang="ar-SA" dirty="0"/>
              <a:t>اتجاه ورقة العمل </a:t>
            </a:r>
            <a:r>
              <a:rPr lang="en-US" dirty="0"/>
              <a:t>Worksheet Orientation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7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457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الجداول الالكترونية  </a:t>
            </a:r>
            <a:r>
              <a:rPr lang="en-US" sz="3200" dirty="0"/>
              <a:t>Excel 2010</a:t>
            </a:r>
            <a:r>
              <a:rPr lang="ar-SA" sz="3200" dirty="0"/>
              <a:t>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8915400" cy="3886200"/>
          </a:xfrm>
        </p:spPr>
        <p:txBody>
          <a:bodyPr>
            <a:normAutofit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رأس وتذييل ورقة العمل  </a:t>
            </a:r>
            <a:r>
              <a:rPr lang="en-US" dirty="0"/>
              <a:t>Worksheet Header and Footer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معاينة قبل الطباعة </a:t>
            </a:r>
            <a:r>
              <a:rPr lang="en-US" dirty="0"/>
              <a:t>Print Preview</a:t>
            </a:r>
          </a:p>
          <a:p>
            <a:pPr algn="r" rtl="1">
              <a:lnSpc>
                <a:spcPct val="200000"/>
              </a:lnSpc>
            </a:pPr>
            <a:r>
              <a:rPr lang="ar-SA" dirty="0"/>
              <a:t>طباعة المصنف </a:t>
            </a:r>
            <a:r>
              <a:rPr lang="en-US" dirty="0"/>
              <a:t>Printing a Workbook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83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753</TotalTime>
  <Words>193</Words>
  <Application>Microsoft Office PowerPoint</Application>
  <PresentationFormat>عرض على الشاشة (3:4)‏</PresentationFormat>
  <Paragraphs>53</Paragraphs>
  <Slides>7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Urban</vt:lpstr>
      <vt:lpstr>الجداول الالكترونية Excel 2010 المحاضرة الرابعة عشرة</vt:lpstr>
      <vt:lpstr>هدف المحاضرة:-</vt:lpstr>
      <vt:lpstr>الجداول الالكترونية  Excel 2010 </vt:lpstr>
      <vt:lpstr>الجداول الالكترونية Excel 2010  </vt:lpstr>
      <vt:lpstr>الجداول الالكترونية  Excel 2010 </vt:lpstr>
      <vt:lpstr>الجداول الالكترونية  Excel 2010 </vt:lpstr>
      <vt:lpstr>الجداول الالكترونية  Excel 2010 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نظام التشغيل WINDOWS 7 المحاضرة الأولى</dc:title>
  <dc:creator>user</dc:creator>
  <cp:lastModifiedBy>user</cp:lastModifiedBy>
  <cp:revision>64</cp:revision>
  <dcterms:created xsi:type="dcterms:W3CDTF">2014-01-31T19:48:36Z</dcterms:created>
  <dcterms:modified xsi:type="dcterms:W3CDTF">2014-04-26T07:58:35Z</dcterms:modified>
</cp:coreProperties>
</file>