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0"/>
  </p:notesMasterIdLst>
  <p:sldIdLst>
    <p:sldId id="256" r:id="rId2"/>
    <p:sldId id="261" r:id="rId3"/>
    <p:sldId id="257" r:id="rId4"/>
    <p:sldId id="263" r:id="rId5"/>
    <p:sldId id="258" r:id="rId6"/>
    <p:sldId id="259" r:id="rId7"/>
    <p:sldId id="266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19" autoAdjust="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52824-5DA8-4B6D-8856-088340CAF3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4/19/2014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4/19/2014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4/19/2014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4/19/2014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4/19/2014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4/19/2014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4/19/2014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4/19/2014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0480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dirty="0" smtClean="0"/>
              <a:t>الجداول الالكترونية </a:t>
            </a:r>
            <a:r>
              <a:rPr lang="en-US" dirty="0" smtClean="0"/>
              <a:t>Excel </a:t>
            </a:r>
            <a:r>
              <a:rPr lang="en-US" sz="4200" dirty="0" smtClean="0"/>
              <a:t>2010</a:t>
            </a:r>
            <a:r>
              <a:rPr lang="ar-SA" sz="4200" dirty="0" smtClean="0"/>
              <a:t/>
            </a:r>
            <a:br>
              <a:rPr lang="ar-SA" sz="4200" dirty="0" smtClean="0"/>
            </a:br>
            <a:r>
              <a:rPr lang="ar-SA" sz="2800" dirty="0" smtClean="0"/>
              <a:t>المحاضرة </a:t>
            </a:r>
            <a:r>
              <a:rPr lang="ar-SA" sz="2800" dirty="0" smtClean="0"/>
              <a:t>الثالثة </a:t>
            </a:r>
            <a:r>
              <a:rPr lang="ar-SA" sz="2800" dirty="0" smtClean="0"/>
              <a:t>عشرة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057400"/>
            <a:ext cx="90678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300" dirty="0" smtClean="0"/>
              <a:t>تعريف الطالبة ببرنامج الجداول الالكترونية </a:t>
            </a:r>
            <a:r>
              <a:rPr lang="en-US" sz="2300" dirty="0" smtClean="0"/>
              <a:t>Excel 2010</a:t>
            </a:r>
            <a:r>
              <a:rPr lang="ar-SA" sz="2300" dirty="0" smtClean="0"/>
              <a:t> :-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ادراج ورقة عمل , حذفها , نقلها ونسخها </a:t>
            </a:r>
            <a:r>
              <a:rPr lang="ar-SA" sz="2400" dirty="0"/>
              <a:t>ضمن المصنف نفسه </a:t>
            </a:r>
            <a:r>
              <a:rPr lang="ar-SA" sz="2400" dirty="0" smtClean="0"/>
              <a:t>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تنسيق الخلايا من حيث نوع الخط ولونه ونمطه, وتنسيق لون الخلفية.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تطبيق محاذاة محتويات الخلايا وتوسيط العنوان وتطبيق خاصية التفاف النص.</a:t>
            </a:r>
            <a:r>
              <a:rPr lang="ar-SA" sz="2300" dirty="0" smtClean="0"/>
              <a:t>	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تنسيق الأرقام واضافة رمز العملة , وتنسيق التواريخ.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كتابة الصيغ الرياضية  والتعرف على </a:t>
            </a:r>
            <a:r>
              <a:rPr lang="ar-SA" sz="2400" dirty="0"/>
              <a:t>قيم الخطأ المقترنة باستعمال الصيغ </a:t>
            </a:r>
            <a:r>
              <a:rPr lang="ar-SA" sz="2300" dirty="0" smtClean="0"/>
              <a:t>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</a:t>
            </a:r>
            <a:r>
              <a:rPr lang="ar-SA" sz="3200" dirty="0" smtClean="0"/>
              <a:t>الالكترونية  </a:t>
            </a:r>
            <a:r>
              <a:rPr lang="en-US" sz="3200" dirty="0"/>
              <a:t>Excel </a:t>
            </a:r>
            <a:r>
              <a:rPr lang="en-US" sz="3200" dirty="0" smtClean="0"/>
              <a:t>2010</a:t>
            </a:r>
            <a:r>
              <a:rPr lang="ar-SA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 fontScale="92500"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إدراج ورقة عمل جديدة </a:t>
            </a:r>
            <a:r>
              <a:rPr lang="en-US" dirty="0"/>
              <a:t>Inserting a New Worksheet 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حذف ورقة عمل </a:t>
            </a:r>
            <a:r>
              <a:rPr lang="en-US" dirty="0"/>
              <a:t> Deleting a Worksheet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نسخ أو نقل ورقة عمل ضمن المصنف نفسه </a:t>
            </a:r>
            <a:r>
              <a:rPr lang="en-US" dirty="0"/>
              <a:t>Copying or Moving a Worksheet within a Workbook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</a:t>
            </a:r>
            <a:r>
              <a:rPr lang="en-US" sz="3200" dirty="0"/>
              <a:t>Excel </a:t>
            </a:r>
            <a:r>
              <a:rPr lang="en-US" sz="3200" dirty="0" smtClean="0"/>
              <a:t>2010 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نوع , حجم , نمط , لون الخط </a:t>
            </a:r>
            <a:r>
              <a:rPr lang="en-US" dirty="0"/>
              <a:t>Font Type ,Size ,Style and Color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إضافة حدود إلى الخلايا </a:t>
            </a:r>
            <a:r>
              <a:rPr lang="en-US" dirty="0"/>
              <a:t>Adding Borders to Cells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تنسيق لون الخلفية </a:t>
            </a:r>
            <a:r>
              <a:rPr lang="en-US" dirty="0"/>
              <a:t>Formatting The Background Color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محاذاة محتويات الخلايا </a:t>
            </a:r>
            <a:r>
              <a:rPr lang="en-US" dirty="0"/>
              <a:t>Aligning Cell Contents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توسيط عنوان فوق نطاق من الخلايا </a:t>
            </a:r>
            <a:r>
              <a:rPr lang="en-US" dirty="0"/>
              <a:t>Centering a Title Over a Cell Range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التفاف النص داخل خلية </a:t>
            </a:r>
            <a:r>
              <a:rPr lang="en-US" dirty="0"/>
              <a:t>Text Wrapping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تدوير النص </a:t>
            </a:r>
            <a:r>
              <a:rPr lang="en-US" dirty="0"/>
              <a:t>Text Orientation 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تنسيق الأرقام </a:t>
            </a:r>
            <a:r>
              <a:rPr lang="en-US" dirty="0"/>
              <a:t>Formatting Numbers 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رمز العملة </a:t>
            </a:r>
            <a:r>
              <a:rPr lang="en-US" dirty="0"/>
              <a:t>Currency Symbol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النسب المئوية </a:t>
            </a:r>
            <a:r>
              <a:rPr lang="en-US" dirty="0"/>
              <a:t>Percentages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تنسيق التواريخ </a:t>
            </a:r>
            <a:r>
              <a:rPr lang="en-US" dirty="0"/>
              <a:t>Formatting Dates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مدى الخلايا </a:t>
            </a:r>
            <a:r>
              <a:rPr lang="en-US" dirty="0"/>
              <a:t>Data Range</a:t>
            </a:r>
            <a:r>
              <a:rPr lang="ar-SA" dirty="0"/>
              <a:t>  (مشروحة ضمن النقطة التالية في الكتاب)</a:t>
            </a:r>
            <a:endParaRPr lang="en-US" dirty="0"/>
          </a:p>
          <a:p>
            <a:pPr lvl="0" algn="r" rtl="1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إنشاء الصيغ الرياضية </a:t>
            </a:r>
            <a:r>
              <a:rPr lang="en-US" dirty="0"/>
              <a:t>Creating Formulas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قيم الخطأ المقترنة باستعمال الصيغ </a:t>
            </a:r>
            <a:r>
              <a:rPr lang="en-US" dirty="0"/>
              <a:t>Error Values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20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592</TotalTime>
  <Words>220</Words>
  <Application>Microsoft Office PowerPoint</Application>
  <PresentationFormat>عرض على الشاشة (3:4)‏</PresentationFormat>
  <Paragraphs>56</Paragraphs>
  <Slides>8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Urban</vt:lpstr>
      <vt:lpstr>الجداول الالكترونية Excel 2010 المحاضرة الثالثة عشرة</vt:lpstr>
      <vt:lpstr>هدف المحاضرة:-</vt:lpstr>
      <vt:lpstr>الجداول الالكترونية  Excel 2010 </vt:lpstr>
      <vt:lpstr>الجداول الالكترونية Excel 2010  </vt:lpstr>
      <vt:lpstr>الجداول الالكترونية  Excel 2010 </vt:lpstr>
      <vt:lpstr>الجداول الالكترونية  Excel 2010 </vt:lpstr>
      <vt:lpstr>الجداول الالكترونية  Excel 2010 </vt:lpstr>
      <vt:lpstr>الجداول الالكترونية  Excel 2010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62</cp:revision>
  <dcterms:created xsi:type="dcterms:W3CDTF">2014-01-31T19:48:36Z</dcterms:created>
  <dcterms:modified xsi:type="dcterms:W3CDTF">2014-04-19T13:53:10Z</dcterms:modified>
</cp:coreProperties>
</file>