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2.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43"/>
  </p:notesMasterIdLst>
  <p:sldIdLst>
    <p:sldId id="257" r:id="rId2"/>
    <p:sldId id="273" r:id="rId3"/>
    <p:sldId id="272" r:id="rId4"/>
    <p:sldId id="310" r:id="rId5"/>
    <p:sldId id="288" r:id="rId6"/>
    <p:sldId id="339" r:id="rId7"/>
    <p:sldId id="309" r:id="rId8"/>
    <p:sldId id="292" r:id="rId9"/>
    <p:sldId id="293" r:id="rId10"/>
    <p:sldId id="298" r:id="rId11"/>
    <p:sldId id="258" r:id="rId12"/>
    <p:sldId id="262" r:id="rId13"/>
    <p:sldId id="311" r:id="rId14"/>
    <p:sldId id="332" r:id="rId15"/>
    <p:sldId id="333" r:id="rId16"/>
    <p:sldId id="334" r:id="rId17"/>
    <p:sldId id="335" r:id="rId18"/>
    <p:sldId id="316" r:id="rId19"/>
    <p:sldId id="328" r:id="rId20"/>
    <p:sldId id="336" r:id="rId21"/>
    <p:sldId id="329" r:id="rId22"/>
    <p:sldId id="337" r:id="rId23"/>
    <p:sldId id="322" r:id="rId24"/>
    <p:sldId id="317" r:id="rId25"/>
    <p:sldId id="340" r:id="rId26"/>
    <p:sldId id="318" r:id="rId27"/>
    <p:sldId id="330" r:id="rId28"/>
    <p:sldId id="321" r:id="rId29"/>
    <p:sldId id="323" r:id="rId30"/>
    <p:sldId id="325" r:id="rId31"/>
    <p:sldId id="324" r:id="rId32"/>
    <p:sldId id="320" r:id="rId33"/>
    <p:sldId id="263" r:id="rId34"/>
    <p:sldId id="338" r:id="rId35"/>
    <p:sldId id="331" r:id="rId36"/>
    <p:sldId id="270" r:id="rId37"/>
    <p:sldId id="285" r:id="rId38"/>
    <p:sldId id="326" r:id="rId39"/>
    <p:sldId id="327" r:id="rId40"/>
    <p:sldId id="341" r:id="rId41"/>
    <p:sldId id="342" r:id="rId4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55" d="100"/>
          <a:sy n="55" d="100"/>
        </p:scale>
        <p:origin x="-360"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517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EAA62F3-ACD1-4401-A114-6B003F586FC5}"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E9D92653-E5DD-4025-9383-99FC22204903}">
      <dgm:prSet phldrT="[Text]" custT="1"/>
      <dgm:spPr/>
      <dgm:t>
        <a:bodyPr/>
        <a:lstStyle/>
        <a:p>
          <a:pPr algn="ctr" rtl="1"/>
          <a:r>
            <a:rPr lang="ar-EG" sz="4400" b="1" u="none" dirty="0" smtClean="0">
              <a:solidFill>
                <a:schemeClr val="tx1"/>
              </a:solidFill>
            </a:rPr>
            <a:t>4- أنواع القراءة :    </a:t>
          </a:r>
          <a:r>
            <a:rPr lang="ar-EG" sz="3200" b="1" u="none" dirty="0" smtClean="0">
              <a:solidFill>
                <a:schemeClr val="tx1"/>
              </a:solidFill>
            </a:rPr>
            <a:t>من حيث</a:t>
          </a:r>
          <a:endParaRPr lang="ar-SA" sz="3200" b="1" u="none" dirty="0"/>
        </a:p>
      </dgm:t>
    </dgm:pt>
    <dgm:pt modelId="{F9FBF524-332D-4A84-9520-0F32B115D4A5}" type="parTrans" cxnId="{08438A65-AC7E-4CD0-A191-5F7D6DAF4A63}">
      <dgm:prSet/>
      <dgm:spPr/>
      <dgm:t>
        <a:bodyPr/>
        <a:lstStyle/>
        <a:p>
          <a:pPr rtl="1"/>
          <a:endParaRPr lang="ar-SA" b="1"/>
        </a:p>
      </dgm:t>
    </dgm:pt>
    <dgm:pt modelId="{8ACA2AC5-1509-43F9-9EB2-A13C4CE6EEE1}" type="sibTrans" cxnId="{08438A65-AC7E-4CD0-A191-5F7D6DAF4A63}">
      <dgm:prSet/>
      <dgm:spPr/>
      <dgm:t>
        <a:bodyPr/>
        <a:lstStyle/>
        <a:p>
          <a:pPr rtl="1"/>
          <a:endParaRPr lang="ar-SA" b="1"/>
        </a:p>
      </dgm:t>
    </dgm:pt>
    <dgm:pt modelId="{3ED1D12D-8B69-4BB8-B5EC-78B6754B4789}">
      <dgm:prSet phldrT="[Text]"/>
      <dgm:spPr/>
      <dgm:t>
        <a:bodyPr/>
        <a:lstStyle/>
        <a:p>
          <a:pPr rtl="1"/>
          <a:r>
            <a:rPr lang="ar-EG" b="1" dirty="0" smtClean="0"/>
            <a:t>و- صلتها بمهارات أخرى</a:t>
          </a:r>
          <a:endParaRPr lang="ar-SA" b="1" dirty="0"/>
        </a:p>
      </dgm:t>
    </dgm:pt>
    <dgm:pt modelId="{585056D1-EFCD-467A-AA72-C75E5F527478}" type="parTrans" cxnId="{4151F5E0-D88F-47A1-A250-5876E619DF8A}">
      <dgm:prSet/>
      <dgm:spPr/>
      <dgm:t>
        <a:bodyPr/>
        <a:lstStyle/>
        <a:p>
          <a:pPr rtl="1"/>
          <a:endParaRPr lang="ar-SA" b="1"/>
        </a:p>
      </dgm:t>
    </dgm:pt>
    <dgm:pt modelId="{07B717F9-C962-4534-9AA7-26F5FCD65434}" type="sibTrans" cxnId="{4151F5E0-D88F-47A1-A250-5876E619DF8A}">
      <dgm:prSet/>
      <dgm:spPr/>
      <dgm:t>
        <a:bodyPr/>
        <a:lstStyle/>
        <a:p>
          <a:pPr rtl="1"/>
          <a:endParaRPr lang="ar-SA" b="1"/>
        </a:p>
      </dgm:t>
    </dgm:pt>
    <dgm:pt modelId="{A3476082-744C-4A6D-B389-5EF15BFA3260}">
      <dgm:prSet phldrT="[Text]"/>
      <dgm:spPr/>
      <dgm:t>
        <a:bodyPr/>
        <a:lstStyle/>
        <a:p>
          <a:pPr rtl="1"/>
          <a:r>
            <a:rPr lang="ar-EG" b="1" dirty="0" smtClean="0"/>
            <a:t>هـ- طبيعة المادة المقروءة</a:t>
          </a:r>
          <a:endParaRPr lang="ar-SA" b="1" dirty="0"/>
        </a:p>
      </dgm:t>
    </dgm:pt>
    <dgm:pt modelId="{BC9B77DF-DA1B-4CB0-9FF4-795483882DC5}" type="parTrans" cxnId="{77F84B2C-A7E4-428B-9C71-078C752FEFBF}">
      <dgm:prSet/>
      <dgm:spPr/>
      <dgm:t>
        <a:bodyPr/>
        <a:lstStyle/>
        <a:p>
          <a:pPr rtl="1"/>
          <a:endParaRPr lang="ar-SA" b="1"/>
        </a:p>
      </dgm:t>
    </dgm:pt>
    <dgm:pt modelId="{46101DFD-925F-47D3-8795-F18449BCC466}" type="sibTrans" cxnId="{77F84B2C-A7E4-428B-9C71-078C752FEFBF}">
      <dgm:prSet/>
      <dgm:spPr/>
      <dgm:t>
        <a:bodyPr/>
        <a:lstStyle/>
        <a:p>
          <a:pPr rtl="1"/>
          <a:endParaRPr lang="ar-SA" b="1"/>
        </a:p>
      </dgm:t>
    </dgm:pt>
    <dgm:pt modelId="{87B1F568-D73A-49CA-8B59-2D4B9DC0E6A8}">
      <dgm:prSet phldrT="[Text]"/>
      <dgm:spPr/>
      <dgm:t>
        <a:bodyPr/>
        <a:lstStyle/>
        <a:p>
          <a:pPr rtl="1"/>
          <a:r>
            <a:rPr lang="ar-EG" b="1" dirty="0" smtClean="0"/>
            <a:t>د- الغرض</a:t>
          </a:r>
          <a:endParaRPr lang="ar-SA" b="1" dirty="0"/>
        </a:p>
      </dgm:t>
    </dgm:pt>
    <dgm:pt modelId="{F740D51C-A0A1-48B5-998E-EBA218354655}" type="parTrans" cxnId="{5376C595-0833-4598-91E1-46D0A24FD879}">
      <dgm:prSet/>
      <dgm:spPr/>
      <dgm:t>
        <a:bodyPr/>
        <a:lstStyle/>
        <a:p>
          <a:pPr rtl="1"/>
          <a:endParaRPr lang="ar-SA" b="1"/>
        </a:p>
      </dgm:t>
    </dgm:pt>
    <dgm:pt modelId="{BBBF3880-10FE-4500-9BD7-2AC08CA690AF}" type="sibTrans" cxnId="{5376C595-0833-4598-91E1-46D0A24FD879}">
      <dgm:prSet/>
      <dgm:spPr/>
      <dgm:t>
        <a:bodyPr/>
        <a:lstStyle/>
        <a:p>
          <a:pPr rtl="1"/>
          <a:endParaRPr lang="ar-SA" b="1"/>
        </a:p>
      </dgm:t>
    </dgm:pt>
    <dgm:pt modelId="{F98E9780-1EE7-4A83-8494-99F35BD2E435}">
      <dgm:prSet/>
      <dgm:spPr/>
      <dgm:t>
        <a:bodyPr/>
        <a:lstStyle/>
        <a:p>
          <a:pPr rtl="1"/>
          <a:r>
            <a:rPr lang="ar-EG" b="1" dirty="0" err="1" smtClean="0"/>
            <a:t>جـ</a:t>
          </a:r>
          <a:r>
            <a:rPr lang="ar-EG" b="1" dirty="0" smtClean="0"/>
            <a:t> -النوع</a:t>
          </a:r>
          <a:endParaRPr lang="ar-SA" b="1" dirty="0"/>
        </a:p>
      </dgm:t>
    </dgm:pt>
    <dgm:pt modelId="{64C82A2B-B883-47F3-9AF8-C8F8BE4B6C87}" type="parTrans" cxnId="{A7CFB209-07FA-4118-B5DC-4BA0D47EF595}">
      <dgm:prSet/>
      <dgm:spPr/>
      <dgm:t>
        <a:bodyPr/>
        <a:lstStyle/>
        <a:p>
          <a:pPr rtl="1"/>
          <a:endParaRPr lang="ar-SA"/>
        </a:p>
      </dgm:t>
    </dgm:pt>
    <dgm:pt modelId="{FBA7347A-995B-4BCA-8A22-A5479B68573D}" type="sibTrans" cxnId="{A7CFB209-07FA-4118-B5DC-4BA0D47EF595}">
      <dgm:prSet/>
      <dgm:spPr/>
      <dgm:t>
        <a:bodyPr/>
        <a:lstStyle/>
        <a:p>
          <a:pPr rtl="1"/>
          <a:endParaRPr lang="ar-SA"/>
        </a:p>
      </dgm:t>
    </dgm:pt>
    <dgm:pt modelId="{7B8023D1-360A-46CD-A764-50A201FC9E10}">
      <dgm:prSet/>
      <dgm:spPr/>
      <dgm:t>
        <a:bodyPr/>
        <a:lstStyle/>
        <a:p>
          <a:pPr rtl="1"/>
          <a:r>
            <a:rPr lang="ar-EG" b="1" dirty="0" smtClean="0"/>
            <a:t>ب-الأداء الصوتي</a:t>
          </a:r>
          <a:endParaRPr lang="ar-SA" b="1" dirty="0"/>
        </a:p>
      </dgm:t>
    </dgm:pt>
    <dgm:pt modelId="{C7A11783-3827-4EC7-81B0-BA3CE5EECB9F}" type="parTrans" cxnId="{2403F463-EA56-4F29-9BCC-70248D243470}">
      <dgm:prSet/>
      <dgm:spPr/>
      <dgm:t>
        <a:bodyPr/>
        <a:lstStyle/>
        <a:p>
          <a:pPr rtl="1"/>
          <a:endParaRPr lang="ar-SA"/>
        </a:p>
      </dgm:t>
    </dgm:pt>
    <dgm:pt modelId="{428205A0-51FE-4936-B8E2-A9AB4E3CBA04}" type="sibTrans" cxnId="{2403F463-EA56-4F29-9BCC-70248D243470}">
      <dgm:prSet/>
      <dgm:spPr/>
      <dgm:t>
        <a:bodyPr/>
        <a:lstStyle/>
        <a:p>
          <a:pPr rtl="1"/>
          <a:endParaRPr lang="ar-SA"/>
        </a:p>
      </dgm:t>
    </dgm:pt>
    <dgm:pt modelId="{18704953-833C-49BF-959B-8803B68905BA}">
      <dgm:prSet/>
      <dgm:spPr/>
      <dgm:t>
        <a:bodyPr/>
        <a:lstStyle/>
        <a:p>
          <a:pPr rtl="1"/>
          <a:r>
            <a:rPr lang="ar-EG" b="1" dirty="0" smtClean="0"/>
            <a:t>أ-السرعة</a:t>
          </a:r>
          <a:endParaRPr lang="ar-SA" b="1" dirty="0"/>
        </a:p>
      </dgm:t>
    </dgm:pt>
    <dgm:pt modelId="{8272B5DA-CC6A-418F-BEBA-82EF142D0988}" type="parTrans" cxnId="{0B930D8A-2B5E-4C6C-AEE8-C2906C35F5FE}">
      <dgm:prSet/>
      <dgm:spPr/>
      <dgm:t>
        <a:bodyPr/>
        <a:lstStyle/>
        <a:p>
          <a:pPr rtl="1"/>
          <a:endParaRPr lang="ar-SA"/>
        </a:p>
      </dgm:t>
    </dgm:pt>
    <dgm:pt modelId="{5AF2F856-489E-42F6-A503-2A4770C0BB47}" type="sibTrans" cxnId="{0B930D8A-2B5E-4C6C-AEE8-C2906C35F5FE}">
      <dgm:prSet/>
      <dgm:spPr/>
      <dgm:t>
        <a:bodyPr/>
        <a:lstStyle/>
        <a:p>
          <a:pPr rtl="1"/>
          <a:endParaRPr lang="ar-SA"/>
        </a:p>
      </dgm:t>
    </dgm:pt>
    <dgm:pt modelId="{2769D94C-9565-41B7-A556-87B02532C65F}" type="pres">
      <dgm:prSet presAssocID="{2EAA62F3-ACD1-4401-A114-6B003F586FC5}" presName="hierChild1" presStyleCnt="0">
        <dgm:presLayoutVars>
          <dgm:orgChart val="1"/>
          <dgm:chPref val="1"/>
          <dgm:dir/>
          <dgm:animOne val="branch"/>
          <dgm:animLvl val="lvl"/>
          <dgm:resizeHandles/>
        </dgm:presLayoutVars>
      </dgm:prSet>
      <dgm:spPr/>
      <dgm:t>
        <a:bodyPr/>
        <a:lstStyle/>
        <a:p>
          <a:pPr rtl="1"/>
          <a:endParaRPr lang="ar-SA"/>
        </a:p>
      </dgm:t>
    </dgm:pt>
    <dgm:pt modelId="{E2B50803-A733-4379-8950-8C7B08CD5700}" type="pres">
      <dgm:prSet presAssocID="{E9D92653-E5DD-4025-9383-99FC22204903}" presName="hierRoot1" presStyleCnt="0">
        <dgm:presLayoutVars>
          <dgm:hierBranch val="init"/>
        </dgm:presLayoutVars>
      </dgm:prSet>
      <dgm:spPr/>
    </dgm:pt>
    <dgm:pt modelId="{7C14BC8C-79B3-4B87-ABB1-B7362474A447}" type="pres">
      <dgm:prSet presAssocID="{E9D92653-E5DD-4025-9383-99FC22204903}" presName="rootComposite1" presStyleCnt="0"/>
      <dgm:spPr/>
    </dgm:pt>
    <dgm:pt modelId="{87CDC29D-B16C-459D-B195-3A3EDAABEF8F}" type="pres">
      <dgm:prSet presAssocID="{E9D92653-E5DD-4025-9383-99FC22204903}" presName="rootText1" presStyleLbl="node0" presStyleIdx="0" presStyleCnt="1" custScaleX="334788" custScaleY="191254" custLinFactNeighborX="0" custLinFactNeighborY="23200">
        <dgm:presLayoutVars>
          <dgm:chPref val="3"/>
        </dgm:presLayoutVars>
      </dgm:prSet>
      <dgm:spPr/>
      <dgm:t>
        <a:bodyPr/>
        <a:lstStyle/>
        <a:p>
          <a:pPr rtl="1"/>
          <a:endParaRPr lang="ar-SA"/>
        </a:p>
      </dgm:t>
    </dgm:pt>
    <dgm:pt modelId="{EC8E8BCF-67FD-46EC-B183-9F58CF8E7C7F}" type="pres">
      <dgm:prSet presAssocID="{E9D92653-E5DD-4025-9383-99FC22204903}" presName="rootConnector1" presStyleLbl="node1" presStyleIdx="0" presStyleCnt="0"/>
      <dgm:spPr/>
      <dgm:t>
        <a:bodyPr/>
        <a:lstStyle/>
        <a:p>
          <a:pPr rtl="1"/>
          <a:endParaRPr lang="ar-SA"/>
        </a:p>
      </dgm:t>
    </dgm:pt>
    <dgm:pt modelId="{CBF844BC-7DD2-4795-8DD0-4C2C17751D40}" type="pres">
      <dgm:prSet presAssocID="{E9D92653-E5DD-4025-9383-99FC22204903}" presName="hierChild2" presStyleCnt="0"/>
      <dgm:spPr/>
    </dgm:pt>
    <dgm:pt modelId="{2C17E6EA-9AA9-4D9F-A5D4-DAD7E6CCD268}" type="pres">
      <dgm:prSet presAssocID="{585056D1-EFCD-467A-AA72-C75E5F527478}" presName="Name37" presStyleLbl="parChTrans1D2" presStyleIdx="0" presStyleCnt="6"/>
      <dgm:spPr/>
      <dgm:t>
        <a:bodyPr/>
        <a:lstStyle/>
        <a:p>
          <a:pPr rtl="1"/>
          <a:endParaRPr lang="ar-SA"/>
        </a:p>
      </dgm:t>
    </dgm:pt>
    <dgm:pt modelId="{22BB22DA-6BB5-4B55-AD66-BA29122F554C}" type="pres">
      <dgm:prSet presAssocID="{3ED1D12D-8B69-4BB8-B5EC-78B6754B4789}" presName="hierRoot2" presStyleCnt="0">
        <dgm:presLayoutVars>
          <dgm:hierBranch val="init"/>
        </dgm:presLayoutVars>
      </dgm:prSet>
      <dgm:spPr/>
    </dgm:pt>
    <dgm:pt modelId="{37053E1C-BC47-471A-9928-8DE34BC50B72}" type="pres">
      <dgm:prSet presAssocID="{3ED1D12D-8B69-4BB8-B5EC-78B6754B4789}" presName="rootComposite" presStyleCnt="0"/>
      <dgm:spPr/>
    </dgm:pt>
    <dgm:pt modelId="{5DAE387D-CC40-407C-A415-2455305504ED}" type="pres">
      <dgm:prSet presAssocID="{3ED1D12D-8B69-4BB8-B5EC-78B6754B4789}" presName="rootText" presStyleLbl="node2" presStyleIdx="0" presStyleCnt="6">
        <dgm:presLayoutVars>
          <dgm:chPref val="3"/>
        </dgm:presLayoutVars>
      </dgm:prSet>
      <dgm:spPr/>
      <dgm:t>
        <a:bodyPr/>
        <a:lstStyle/>
        <a:p>
          <a:pPr rtl="1"/>
          <a:endParaRPr lang="ar-SA"/>
        </a:p>
      </dgm:t>
    </dgm:pt>
    <dgm:pt modelId="{33147B6F-05B1-425B-820B-7E27EB7E0DB2}" type="pres">
      <dgm:prSet presAssocID="{3ED1D12D-8B69-4BB8-B5EC-78B6754B4789}" presName="rootConnector" presStyleLbl="node2" presStyleIdx="0" presStyleCnt="6"/>
      <dgm:spPr/>
      <dgm:t>
        <a:bodyPr/>
        <a:lstStyle/>
        <a:p>
          <a:pPr rtl="1"/>
          <a:endParaRPr lang="ar-SA"/>
        </a:p>
      </dgm:t>
    </dgm:pt>
    <dgm:pt modelId="{3E4EEB85-CDD4-41A6-8889-91589B04A123}" type="pres">
      <dgm:prSet presAssocID="{3ED1D12D-8B69-4BB8-B5EC-78B6754B4789}" presName="hierChild4" presStyleCnt="0"/>
      <dgm:spPr/>
    </dgm:pt>
    <dgm:pt modelId="{3DA0BF91-841C-4EDC-BD84-9A82B4A1BA0A}" type="pres">
      <dgm:prSet presAssocID="{3ED1D12D-8B69-4BB8-B5EC-78B6754B4789}" presName="hierChild5" presStyleCnt="0"/>
      <dgm:spPr/>
    </dgm:pt>
    <dgm:pt modelId="{0EE6FB94-E082-4B2E-A90B-F7EEC2A3DB67}" type="pres">
      <dgm:prSet presAssocID="{BC9B77DF-DA1B-4CB0-9FF4-795483882DC5}" presName="Name37" presStyleLbl="parChTrans1D2" presStyleIdx="1" presStyleCnt="6"/>
      <dgm:spPr/>
      <dgm:t>
        <a:bodyPr/>
        <a:lstStyle/>
        <a:p>
          <a:pPr rtl="1"/>
          <a:endParaRPr lang="ar-SA"/>
        </a:p>
      </dgm:t>
    </dgm:pt>
    <dgm:pt modelId="{554AE540-D384-4D11-9313-D3F30CD3CADA}" type="pres">
      <dgm:prSet presAssocID="{A3476082-744C-4A6D-B389-5EF15BFA3260}" presName="hierRoot2" presStyleCnt="0">
        <dgm:presLayoutVars>
          <dgm:hierBranch val="init"/>
        </dgm:presLayoutVars>
      </dgm:prSet>
      <dgm:spPr/>
    </dgm:pt>
    <dgm:pt modelId="{FF601682-B5F9-49C6-93E2-AC80686CC7C3}" type="pres">
      <dgm:prSet presAssocID="{A3476082-744C-4A6D-B389-5EF15BFA3260}" presName="rootComposite" presStyleCnt="0"/>
      <dgm:spPr/>
    </dgm:pt>
    <dgm:pt modelId="{5378ECD1-335E-4DD6-904E-2143CE04A9C8}" type="pres">
      <dgm:prSet presAssocID="{A3476082-744C-4A6D-B389-5EF15BFA3260}" presName="rootText" presStyleLbl="node2" presStyleIdx="1" presStyleCnt="6">
        <dgm:presLayoutVars>
          <dgm:chPref val="3"/>
        </dgm:presLayoutVars>
      </dgm:prSet>
      <dgm:spPr/>
      <dgm:t>
        <a:bodyPr/>
        <a:lstStyle/>
        <a:p>
          <a:pPr rtl="1"/>
          <a:endParaRPr lang="ar-SA"/>
        </a:p>
      </dgm:t>
    </dgm:pt>
    <dgm:pt modelId="{C09D8939-CF74-481B-9AB1-8F6599DAB98C}" type="pres">
      <dgm:prSet presAssocID="{A3476082-744C-4A6D-B389-5EF15BFA3260}" presName="rootConnector" presStyleLbl="node2" presStyleIdx="1" presStyleCnt="6"/>
      <dgm:spPr/>
      <dgm:t>
        <a:bodyPr/>
        <a:lstStyle/>
        <a:p>
          <a:pPr rtl="1"/>
          <a:endParaRPr lang="ar-SA"/>
        </a:p>
      </dgm:t>
    </dgm:pt>
    <dgm:pt modelId="{11B28A51-9808-4A51-8BA4-48AD85314DEA}" type="pres">
      <dgm:prSet presAssocID="{A3476082-744C-4A6D-B389-5EF15BFA3260}" presName="hierChild4" presStyleCnt="0"/>
      <dgm:spPr/>
    </dgm:pt>
    <dgm:pt modelId="{CE5D549A-2037-4BDA-BA12-28F81F9A6CCE}" type="pres">
      <dgm:prSet presAssocID="{A3476082-744C-4A6D-B389-5EF15BFA3260}" presName="hierChild5" presStyleCnt="0"/>
      <dgm:spPr/>
    </dgm:pt>
    <dgm:pt modelId="{83288CE4-FAF3-43F4-9420-4A826988413E}" type="pres">
      <dgm:prSet presAssocID="{F740D51C-A0A1-48B5-998E-EBA218354655}" presName="Name37" presStyleLbl="parChTrans1D2" presStyleIdx="2" presStyleCnt="6"/>
      <dgm:spPr/>
      <dgm:t>
        <a:bodyPr/>
        <a:lstStyle/>
        <a:p>
          <a:pPr rtl="1"/>
          <a:endParaRPr lang="ar-SA"/>
        </a:p>
      </dgm:t>
    </dgm:pt>
    <dgm:pt modelId="{3D409E54-DD53-40AE-930D-F2FB5A8F3B0D}" type="pres">
      <dgm:prSet presAssocID="{87B1F568-D73A-49CA-8B59-2D4B9DC0E6A8}" presName="hierRoot2" presStyleCnt="0">
        <dgm:presLayoutVars>
          <dgm:hierBranch val="init"/>
        </dgm:presLayoutVars>
      </dgm:prSet>
      <dgm:spPr/>
    </dgm:pt>
    <dgm:pt modelId="{4692F0BB-0699-4A7C-8BD7-E4ECBE9C2482}" type="pres">
      <dgm:prSet presAssocID="{87B1F568-D73A-49CA-8B59-2D4B9DC0E6A8}" presName="rootComposite" presStyleCnt="0"/>
      <dgm:spPr/>
    </dgm:pt>
    <dgm:pt modelId="{80441BDE-AB8A-4224-A5CF-0E400B8085C0}" type="pres">
      <dgm:prSet presAssocID="{87B1F568-D73A-49CA-8B59-2D4B9DC0E6A8}" presName="rootText" presStyleLbl="node2" presStyleIdx="2" presStyleCnt="6">
        <dgm:presLayoutVars>
          <dgm:chPref val="3"/>
        </dgm:presLayoutVars>
      </dgm:prSet>
      <dgm:spPr/>
      <dgm:t>
        <a:bodyPr/>
        <a:lstStyle/>
        <a:p>
          <a:pPr rtl="1"/>
          <a:endParaRPr lang="ar-SA"/>
        </a:p>
      </dgm:t>
    </dgm:pt>
    <dgm:pt modelId="{0904D042-2848-4B6B-BA29-21522EC9F600}" type="pres">
      <dgm:prSet presAssocID="{87B1F568-D73A-49CA-8B59-2D4B9DC0E6A8}" presName="rootConnector" presStyleLbl="node2" presStyleIdx="2" presStyleCnt="6"/>
      <dgm:spPr/>
      <dgm:t>
        <a:bodyPr/>
        <a:lstStyle/>
        <a:p>
          <a:pPr rtl="1"/>
          <a:endParaRPr lang="ar-SA"/>
        </a:p>
      </dgm:t>
    </dgm:pt>
    <dgm:pt modelId="{9FE21888-36EC-40AB-A18A-FA7296240DDB}" type="pres">
      <dgm:prSet presAssocID="{87B1F568-D73A-49CA-8B59-2D4B9DC0E6A8}" presName="hierChild4" presStyleCnt="0"/>
      <dgm:spPr/>
    </dgm:pt>
    <dgm:pt modelId="{689D3FB1-ADF4-42DA-A567-69DBF01391C2}" type="pres">
      <dgm:prSet presAssocID="{87B1F568-D73A-49CA-8B59-2D4B9DC0E6A8}" presName="hierChild5" presStyleCnt="0"/>
      <dgm:spPr/>
    </dgm:pt>
    <dgm:pt modelId="{941A28AD-6114-4EAE-B388-0559DA0D413F}" type="pres">
      <dgm:prSet presAssocID="{64C82A2B-B883-47F3-9AF8-C8F8BE4B6C87}" presName="Name37" presStyleLbl="parChTrans1D2" presStyleIdx="3" presStyleCnt="6"/>
      <dgm:spPr/>
      <dgm:t>
        <a:bodyPr/>
        <a:lstStyle/>
        <a:p>
          <a:pPr rtl="1"/>
          <a:endParaRPr lang="ar-SA"/>
        </a:p>
      </dgm:t>
    </dgm:pt>
    <dgm:pt modelId="{CEDDAE8E-2CC5-4251-BAA6-FA131735DC50}" type="pres">
      <dgm:prSet presAssocID="{F98E9780-1EE7-4A83-8494-99F35BD2E435}" presName="hierRoot2" presStyleCnt="0">
        <dgm:presLayoutVars>
          <dgm:hierBranch val="init"/>
        </dgm:presLayoutVars>
      </dgm:prSet>
      <dgm:spPr/>
    </dgm:pt>
    <dgm:pt modelId="{C94B2B23-CE4D-46EE-9165-81D3F3750A61}" type="pres">
      <dgm:prSet presAssocID="{F98E9780-1EE7-4A83-8494-99F35BD2E435}" presName="rootComposite" presStyleCnt="0"/>
      <dgm:spPr/>
    </dgm:pt>
    <dgm:pt modelId="{E6445332-868E-4E36-A14B-C9895CE010C9}" type="pres">
      <dgm:prSet presAssocID="{F98E9780-1EE7-4A83-8494-99F35BD2E435}" presName="rootText" presStyleLbl="node2" presStyleIdx="3" presStyleCnt="6">
        <dgm:presLayoutVars>
          <dgm:chPref val="3"/>
        </dgm:presLayoutVars>
      </dgm:prSet>
      <dgm:spPr/>
      <dgm:t>
        <a:bodyPr/>
        <a:lstStyle/>
        <a:p>
          <a:pPr rtl="1"/>
          <a:endParaRPr lang="ar-SA"/>
        </a:p>
      </dgm:t>
    </dgm:pt>
    <dgm:pt modelId="{2D38EF55-781C-4364-8474-CD33C8AB5123}" type="pres">
      <dgm:prSet presAssocID="{F98E9780-1EE7-4A83-8494-99F35BD2E435}" presName="rootConnector" presStyleLbl="node2" presStyleIdx="3" presStyleCnt="6"/>
      <dgm:spPr/>
      <dgm:t>
        <a:bodyPr/>
        <a:lstStyle/>
        <a:p>
          <a:pPr rtl="1"/>
          <a:endParaRPr lang="ar-SA"/>
        </a:p>
      </dgm:t>
    </dgm:pt>
    <dgm:pt modelId="{EA8BA526-193A-40C6-A156-16305F44DD3B}" type="pres">
      <dgm:prSet presAssocID="{F98E9780-1EE7-4A83-8494-99F35BD2E435}" presName="hierChild4" presStyleCnt="0"/>
      <dgm:spPr/>
    </dgm:pt>
    <dgm:pt modelId="{E5DA54E9-5DD4-4174-807C-359F6363B85B}" type="pres">
      <dgm:prSet presAssocID="{F98E9780-1EE7-4A83-8494-99F35BD2E435}" presName="hierChild5" presStyleCnt="0"/>
      <dgm:spPr/>
    </dgm:pt>
    <dgm:pt modelId="{FDE166B5-4ED1-4E0C-8F99-1B10595043B4}" type="pres">
      <dgm:prSet presAssocID="{C7A11783-3827-4EC7-81B0-BA3CE5EECB9F}" presName="Name37" presStyleLbl="parChTrans1D2" presStyleIdx="4" presStyleCnt="6"/>
      <dgm:spPr/>
      <dgm:t>
        <a:bodyPr/>
        <a:lstStyle/>
        <a:p>
          <a:pPr rtl="1"/>
          <a:endParaRPr lang="ar-SA"/>
        </a:p>
      </dgm:t>
    </dgm:pt>
    <dgm:pt modelId="{A424F305-FF53-4B88-93E8-81060C587C14}" type="pres">
      <dgm:prSet presAssocID="{7B8023D1-360A-46CD-A764-50A201FC9E10}" presName="hierRoot2" presStyleCnt="0">
        <dgm:presLayoutVars>
          <dgm:hierBranch val="init"/>
        </dgm:presLayoutVars>
      </dgm:prSet>
      <dgm:spPr/>
    </dgm:pt>
    <dgm:pt modelId="{2A91966C-0067-4AFD-910F-9B51440AD553}" type="pres">
      <dgm:prSet presAssocID="{7B8023D1-360A-46CD-A764-50A201FC9E10}" presName="rootComposite" presStyleCnt="0"/>
      <dgm:spPr/>
    </dgm:pt>
    <dgm:pt modelId="{D827243E-FC4C-4AD9-9103-88E9368935DD}" type="pres">
      <dgm:prSet presAssocID="{7B8023D1-360A-46CD-A764-50A201FC9E10}" presName="rootText" presStyleLbl="node2" presStyleIdx="4" presStyleCnt="6">
        <dgm:presLayoutVars>
          <dgm:chPref val="3"/>
        </dgm:presLayoutVars>
      </dgm:prSet>
      <dgm:spPr/>
      <dgm:t>
        <a:bodyPr/>
        <a:lstStyle/>
        <a:p>
          <a:pPr rtl="1"/>
          <a:endParaRPr lang="ar-SA"/>
        </a:p>
      </dgm:t>
    </dgm:pt>
    <dgm:pt modelId="{DFA1E59E-3035-4D33-B49A-A9349F2A9996}" type="pres">
      <dgm:prSet presAssocID="{7B8023D1-360A-46CD-A764-50A201FC9E10}" presName="rootConnector" presStyleLbl="node2" presStyleIdx="4" presStyleCnt="6"/>
      <dgm:spPr/>
      <dgm:t>
        <a:bodyPr/>
        <a:lstStyle/>
        <a:p>
          <a:pPr rtl="1"/>
          <a:endParaRPr lang="ar-SA"/>
        </a:p>
      </dgm:t>
    </dgm:pt>
    <dgm:pt modelId="{D444FF49-78CF-4C37-991B-9A706304AE85}" type="pres">
      <dgm:prSet presAssocID="{7B8023D1-360A-46CD-A764-50A201FC9E10}" presName="hierChild4" presStyleCnt="0"/>
      <dgm:spPr/>
    </dgm:pt>
    <dgm:pt modelId="{D3D5D8BB-ADE3-4DB4-9DC2-79140C544B55}" type="pres">
      <dgm:prSet presAssocID="{7B8023D1-360A-46CD-A764-50A201FC9E10}" presName="hierChild5" presStyleCnt="0"/>
      <dgm:spPr/>
    </dgm:pt>
    <dgm:pt modelId="{071D5D2A-9425-4225-BDA8-67FD0966BC5D}" type="pres">
      <dgm:prSet presAssocID="{8272B5DA-CC6A-418F-BEBA-82EF142D0988}" presName="Name37" presStyleLbl="parChTrans1D2" presStyleIdx="5" presStyleCnt="6"/>
      <dgm:spPr/>
      <dgm:t>
        <a:bodyPr/>
        <a:lstStyle/>
        <a:p>
          <a:pPr rtl="1"/>
          <a:endParaRPr lang="ar-SA"/>
        </a:p>
      </dgm:t>
    </dgm:pt>
    <dgm:pt modelId="{16AF9F26-6970-49F9-B6DF-A89C9F2FFDCC}" type="pres">
      <dgm:prSet presAssocID="{18704953-833C-49BF-959B-8803B68905BA}" presName="hierRoot2" presStyleCnt="0">
        <dgm:presLayoutVars>
          <dgm:hierBranch val="init"/>
        </dgm:presLayoutVars>
      </dgm:prSet>
      <dgm:spPr/>
    </dgm:pt>
    <dgm:pt modelId="{4E97B7CB-1B76-491A-8402-9682B21983D0}" type="pres">
      <dgm:prSet presAssocID="{18704953-833C-49BF-959B-8803B68905BA}" presName="rootComposite" presStyleCnt="0"/>
      <dgm:spPr/>
    </dgm:pt>
    <dgm:pt modelId="{2C812CB2-40CC-4D55-831E-0212ECD38246}" type="pres">
      <dgm:prSet presAssocID="{18704953-833C-49BF-959B-8803B68905BA}" presName="rootText" presStyleLbl="node2" presStyleIdx="5" presStyleCnt="6">
        <dgm:presLayoutVars>
          <dgm:chPref val="3"/>
        </dgm:presLayoutVars>
      </dgm:prSet>
      <dgm:spPr/>
      <dgm:t>
        <a:bodyPr/>
        <a:lstStyle/>
        <a:p>
          <a:pPr rtl="1"/>
          <a:endParaRPr lang="ar-SA"/>
        </a:p>
      </dgm:t>
    </dgm:pt>
    <dgm:pt modelId="{E6672702-E879-4697-AE2A-E833FCD71732}" type="pres">
      <dgm:prSet presAssocID="{18704953-833C-49BF-959B-8803B68905BA}" presName="rootConnector" presStyleLbl="node2" presStyleIdx="5" presStyleCnt="6"/>
      <dgm:spPr/>
      <dgm:t>
        <a:bodyPr/>
        <a:lstStyle/>
        <a:p>
          <a:pPr rtl="1"/>
          <a:endParaRPr lang="ar-SA"/>
        </a:p>
      </dgm:t>
    </dgm:pt>
    <dgm:pt modelId="{B5F71587-A0B2-42DC-BDBD-B9DB0407D1E4}" type="pres">
      <dgm:prSet presAssocID="{18704953-833C-49BF-959B-8803B68905BA}" presName="hierChild4" presStyleCnt="0"/>
      <dgm:spPr/>
    </dgm:pt>
    <dgm:pt modelId="{9545D295-5A4C-44EB-9AB9-55C49E773986}" type="pres">
      <dgm:prSet presAssocID="{18704953-833C-49BF-959B-8803B68905BA}" presName="hierChild5" presStyleCnt="0"/>
      <dgm:spPr/>
    </dgm:pt>
    <dgm:pt modelId="{0CCD6F0C-D273-4EBB-A0A5-75D1EC172A0C}" type="pres">
      <dgm:prSet presAssocID="{E9D92653-E5DD-4025-9383-99FC22204903}" presName="hierChild3" presStyleCnt="0"/>
      <dgm:spPr/>
    </dgm:pt>
  </dgm:ptLst>
  <dgm:cxnLst>
    <dgm:cxn modelId="{16D76987-0473-4678-8CFE-18D91B19639A}" type="presOf" srcId="{A3476082-744C-4A6D-B389-5EF15BFA3260}" destId="{C09D8939-CF74-481B-9AB1-8F6599DAB98C}" srcOrd="1" destOrd="0" presId="urn:microsoft.com/office/officeart/2005/8/layout/orgChart1"/>
    <dgm:cxn modelId="{ADA7251A-CC1A-45AE-B70E-67A8C7384624}" type="presOf" srcId="{8272B5DA-CC6A-418F-BEBA-82EF142D0988}" destId="{071D5D2A-9425-4225-BDA8-67FD0966BC5D}" srcOrd="0" destOrd="0" presId="urn:microsoft.com/office/officeart/2005/8/layout/orgChart1"/>
    <dgm:cxn modelId="{61BEA862-C8C6-4CC5-A3D6-5F4C996C428F}" type="presOf" srcId="{F98E9780-1EE7-4A83-8494-99F35BD2E435}" destId="{2D38EF55-781C-4364-8474-CD33C8AB5123}" srcOrd="1" destOrd="0" presId="urn:microsoft.com/office/officeart/2005/8/layout/orgChart1"/>
    <dgm:cxn modelId="{8A346ECB-8B0E-4DBC-A0D0-36041ABBCF17}" type="presOf" srcId="{7B8023D1-360A-46CD-A764-50A201FC9E10}" destId="{DFA1E59E-3035-4D33-B49A-A9349F2A9996}" srcOrd="1" destOrd="0" presId="urn:microsoft.com/office/officeart/2005/8/layout/orgChart1"/>
    <dgm:cxn modelId="{3E3C7FAD-9030-4B61-BFFF-A1EC81276BCD}" type="presOf" srcId="{A3476082-744C-4A6D-B389-5EF15BFA3260}" destId="{5378ECD1-335E-4DD6-904E-2143CE04A9C8}" srcOrd="0" destOrd="0" presId="urn:microsoft.com/office/officeart/2005/8/layout/orgChart1"/>
    <dgm:cxn modelId="{5376C595-0833-4598-91E1-46D0A24FD879}" srcId="{E9D92653-E5DD-4025-9383-99FC22204903}" destId="{87B1F568-D73A-49CA-8B59-2D4B9DC0E6A8}" srcOrd="2" destOrd="0" parTransId="{F740D51C-A0A1-48B5-998E-EBA218354655}" sibTransId="{BBBF3880-10FE-4500-9BD7-2AC08CA690AF}"/>
    <dgm:cxn modelId="{52664DB6-804E-40A9-894B-5699A62BC075}" type="presOf" srcId="{F98E9780-1EE7-4A83-8494-99F35BD2E435}" destId="{E6445332-868E-4E36-A14B-C9895CE010C9}" srcOrd="0" destOrd="0" presId="urn:microsoft.com/office/officeart/2005/8/layout/orgChart1"/>
    <dgm:cxn modelId="{C32A438D-82CB-4CB5-A948-45A060225450}" type="presOf" srcId="{87B1F568-D73A-49CA-8B59-2D4B9DC0E6A8}" destId="{80441BDE-AB8A-4224-A5CF-0E400B8085C0}" srcOrd="0" destOrd="0" presId="urn:microsoft.com/office/officeart/2005/8/layout/orgChart1"/>
    <dgm:cxn modelId="{A7CFB209-07FA-4118-B5DC-4BA0D47EF595}" srcId="{E9D92653-E5DD-4025-9383-99FC22204903}" destId="{F98E9780-1EE7-4A83-8494-99F35BD2E435}" srcOrd="3" destOrd="0" parTransId="{64C82A2B-B883-47F3-9AF8-C8F8BE4B6C87}" sibTransId="{FBA7347A-995B-4BCA-8A22-A5479B68573D}"/>
    <dgm:cxn modelId="{77F84B2C-A7E4-428B-9C71-078C752FEFBF}" srcId="{E9D92653-E5DD-4025-9383-99FC22204903}" destId="{A3476082-744C-4A6D-B389-5EF15BFA3260}" srcOrd="1" destOrd="0" parTransId="{BC9B77DF-DA1B-4CB0-9FF4-795483882DC5}" sibTransId="{46101DFD-925F-47D3-8795-F18449BCC466}"/>
    <dgm:cxn modelId="{0CD893BA-7365-4121-9311-DCA49385A381}" type="presOf" srcId="{18704953-833C-49BF-959B-8803B68905BA}" destId="{E6672702-E879-4697-AE2A-E833FCD71732}" srcOrd="1" destOrd="0" presId="urn:microsoft.com/office/officeart/2005/8/layout/orgChart1"/>
    <dgm:cxn modelId="{0B930D8A-2B5E-4C6C-AEE8-C2906C35F5FE}" srcId="{E9D92653-E5DD-4025-9383-99FC22204903}" destId="{18704953-833C-49BF-959B-8803B68905BA}" srcOrd="5" destOrd="0" parTransId="{8272B5DA-CC6A-418F-BEBA-82EF142D0988}" sibTransId="{5AF2F856-489E-42F6-A503-2A4770C0BB47}"/>
    <dgm:cxn modelId="{41BE3FA7-FDD9-4ED7-97FC-771243F7668C}" type="presOf" srcId="{7B8023D1-360A-46CD-A764-50A201FC9E10}" destId="{D827243E-FC4C-4AD9-9103-88E9368935DD}" srcOrd="0" destOrd="0" presId="urn:microsoft.com/office/officeart/2005/8/layout/orgChart1"/>
    <dgm:cxn modelId="{4151F5E0-D88F-47A1-A250-5876E619DF8A}" srcId="{E9D92653-E5DD-4025-9383-99FC22204903}" destId="{3ED1D12D-8B69-4BB8-B5EC-78B6754B4789}" srcOrd="0" destOrd="0" parTransId="{585056D1-EFCD-467A-AA72-C75E5F527478}" sibTransId="{07B717F9-C962-4534-9AA7-26F5FCD65434}"/>
    <dgm:cxn modelId="{2A0C4150-8BEC-42F7-8BAF-E51B76A7704F}" type="presOf" srcId="{585056D1-EFCD-467A-AA72-C75E5F527478}" destId="{2C17E6EA-9AA9-4D9F-A5D4-DAD7E6CCD268}" srcOrd="0" destOrd="0" presId="urn:microsoft.com/office/officeart/2005/8/layout/orgChart1"/>
    <dgm:cxn modelId="{F3B50C52-C23C-4A84-91C9-12109296FE8C}" type="presOf" srcId="{F740D51C-A0A1-48B5-998E-EBA218354655}" destId="{83288CE4-FAF3-43F4-9420-4A826988413E}" srcOrd="0" destOrd="0" presId="urn:microsoft.com/office/officeart/2005/8/layout/orgChart1"/>
    <dgm:cxn modelId="{F2CA6E37-1CE4-460E-9EEC-ED4E33C54099}" type="presOf" srcId="{2EAA62F3-ACD1-4401-A114-6B003F586FC5}" destId="{2769D94C-9565-41B7-A556-87B02532C65F}" srcOrd="0" destOrd="0" presId="urn:microsoft.com/office/officeart/2005/8/layout/orgChart1"/>
    <dgm:cxn modelId="{B76B7FF9-8E12-4CEC-973B-09CF4F4C623C}" type="presOf" srcId="{E9D92653-E5DD-4025-9383-99FC22204903}" destId="{87CDC29D-B16C-459D-B195-3A3EDAABEF8F}" srcOrd="0" destOrd="0" presId="urn:microsoft.com/office/officeart/2005/8/layout/orgChart1"/>
    <dgm:cxn modelId="{A9CCF121-C6D9-4989-9452-39AC69109E1E}" type="presOf" srcId="{64C82A2B-B883-47F3-9AF8-C8F8BE4B6C87}" destId="{941A28AD-6114-4EAE-B388-0559DA0D413F}" srcOrd="0" destOrd="0" presId="urn:microsoft.com/office/officeart/2005/8/layout/orgChart1"/>
    <dgm:cxn modelId="{BA33CE2F-06B9-4807-AEC7-8C6D78BE7B41}" type="presOf" srcId="{18704953-833C-49BF-959B-8803B68905BA}" destId="{2C812CB2-40CC-4D55-831E-0212ECD38246}" srcOrd="0" destOrd="0" presId="urn:microsoft.com/office/officeart/2005/8/layout/orgChart1"/>
    <dgm:cxn modelId="{55D94722-E1A9-46BB-96D2-A81E76304023}" type="presOf" srcId="{C7A11783-3827-4EC7-81B0-BA3CE5EECB9F}" destId="{FDE166B5-4ED1-4E0C-8F99-1B10595043B4}" srcOrd="0" destOrd="0" presId="urn:microsoft.com/office/officeart/2005/8/layout/orgChart1"/>
    <dgm:cxn modelId="{A4C92995-08A8-43AE-A703-501156621BC2}" type="presOf" srcId="{3ED1D12D-8B69-4BB8-B5EC-78B6754B4789}" destId="{33147B6F-05B1-425B-820B-7E27EB7E0DB2}" srcOrd="1" destOrd="0" presId="urn:microsoft.com/office/officeart/2005/8/layout/orgChart1"/>
    <dgm:cxn modelId="{C189EACF-2BF8-44FC-B213-47C0D9CAD1AF}" type="presOf" srcId="{E9D92653-E5DD-4025-9383-99FC22204903}" destId="{EC8E8BCF-67FD-46EC-B183-9F58CF8E7C7F}" srcOrd="1" destOrd="0" presId="urn:microsoft.com/office/officeart/2005/8/layout/orgChart1"/>
    <dgm:cxn modelId="{EEF00BDC-07DA-4E21-A236-7652A2FA5776}" type="presOf" srcId="{3ED1D12D-8B69-4BB8-B5EC-78B6754B4789}" destId="{5DAE387D-CC40-407C-A415-2455305504ED}" srcOrd="0" destOrd="0" presId="urn:microsoft.com/office/officeart/2005/8/layout/orgChart1"/>
    <dgm:cxn modelId="{1F83E255-75D5-4A6B-B0FD-BEAC063947BF}" type="presOf" srcId="{87B1F568-D73A-49CA-8B59-2D4B9DC0E6A8}" destId="{0904D042-2848-4B6B-BA29-21522EC9F600}" srcOrd="1" destOrd="0" presId="urn:microsoft.com/office/officeart/2005/8/layout/orgChart1"/>
    <dgm:cxn modelId="{C98C5D50-9FF6-473F-A978-9CFB766CAD38}" type="presOf" srcId="{BC9B77DF-DA1B-4CB0-9FF4-795483882DC5}" destId="{0EE6FB94-E082-4B2E-A90B-F7EEC2A3DB67}" srcOrd="0" destOrd="0" presId="urn:microsoft.com/office/officeart/2005/8/layout/orgChart1"/>
    <dgm:cxn modelId="{08438A65-AC7E-4CD0-A191-5F7D6DAF4A63}" srcId="{2EAA62F3-ACD1-4401-A114-6B003F586FC5}" destId="{E9D92653-E5DD-4025-9383-99FC22204903}" srcOrd="0" destOrd="0" parTransId="{F9FBF524-332D-4A84-9520-0F32B115D4A5}" sibTransId="{8ACA2AC5-1509-43F9-9EB2-A13C4CE6EEE1}"/>
    <dgm:cxn modelId="{2403F463-EA56-4F29-9BCC-70248D243470}" srcId="{E9D92653-E5DD-4025-9383-99FC22204903}" destId="{7B8023D1-360A-46CD-A764-50A201FC9E10}" srcOrd="4" destOrd="0" parTransId="{C7A11783-3827-4EC7-81B0-BA3CE5EECB9F}" sibTransId="{428205A0-51FE-4936-B8E2-A9AB4E3CBA04}"/>
    <dgm:cxn modelId="{C2050B06-4DA1-41B9-8AF0-E55DACF870AE}" type="presParOf" srcId="{2769D94C-9565-41B7-A556-87B02532C65F}" destId="{E2B50803-A733-4379-8950-8C7B08CD5700}" srcOrd="0" destOrd="0" presId="urn:microsoft.com/office/officeart/2005/8/layout/orgChart1"/>
    <dgm:cxn modelId="{F021A752-38A4-4CC4-94DF-9740E32AD674}" type="presParOf" srcId="{E2B50803-A733-4379-8950-8C7B08CD5700}" destId="{7C14BC8C-79B3-4B87-ABB1-B7362474A447}" srcOrd="0" destOrd="0" presId="urn:microsoft.com/office/officeart/2005/8/layout/orgChart1"/>
    <dgm:cxn modelId="{E79AF9D0-6CD9-45D8-9E7F-9095BAEC2EB0}" type="presParOf" srcId="{7C14BC8C-79B3-4B87-ABB1-B7362474A447}" destId="{87CDC29D-B16C-459D-B195-3A3EDAABEF8F}" srcOrd="0" destOrd="0" presId="urn:microsoft.com/office/officeart/2005/8/layout/orgChart1"/>
    <dgm:cxn modelId="{01CDD5CB-EC2A-47BC-82CE-292AB73E903E}" type="presParOf" srcId="{7C14BC8C-79B3-4B87-ABB1-B7362474A447}" destId="{EC8E8BCF-67FD-46EC-B183-9F58CF8E7C7F}" srcOrd="1" destOrd="0" presId="urn:microsoft.com/office/officeart/2005/8/layout/orgChart1"/>
    <dgm:cxn modelId="{AFE9343C-F7B3-4D57-BABB-F763B8104AA6}" type="presParOf" srcId="{E2B50803-A733-4379-8950-8C7B08CD5700}" destId="{CBF844BC-7DD2-4795-8DD0-4C2C17751D40}" srcOrd="1" destOrd="0" presId="urn:microsoft.com/office/officeart/2005/8/layout/orgChart1"/>
    <dgm:cxn modelId="{028A7A81-D9C6-4ABB-B18E-F929DBCB9309}" type="presParOf" srcId="{CBF844BC-7DD2-4795-8DD0-4C2C17751D40}" destId="{2C17E6EA-9AA9-4D9F-A5D4-DAD7E6CCD268}" srcOrd="0" destOrd="0" presId="urn:microsoft.com/office/officeart/2005/8/layout/orgChart1"/>
    <dgm:cxn modelId="{D97A5A82-9F15-449A-A889-91B5A2BEB187}" type="presParOf" srcId="{CBF844BC-7DD2-4795-8DD0-4C2C17751D40}" destId="{22BB22DA-6BB5-4B55-AD66-BA29122F554C}" srcOrd="1" destOrd="0" presId="urn:microsoft.com/office/officeart/2005/8/layout/orgChart1"/>
    <dgm:cxn modelId="{19B0184D-60B4-4B55-A5A5-B4D66882C789}" type="presParOf" srcId="{22BB22DA-6BB5-4B55-AD66-BA29122F554C}" destId="{37053E1C-BC47-471A-9928-8DE34BC50B72}" srcOrd="0" destOrd="0" presId="urn:microsoft.com/office/officeart/2005/8/layout/orgChart1"/>
    <dgm:cxn modelId="{EC8FBED6-08F6-42F4-9D68-55B89F55BCD4}" type="presParOf" srcId="{37053E1C-BC47-471A-9928-8DE34BC50B72}" destId="{5DAE387D-CC40-407C-A415-2455305504ED}" srcOrd="0" destOrd="0" presId="urn:microsoft.com/office/officeart/2005/8/layout/orgChart1"/>
    <dgm:cxn modelId="{CA57AE6D-EB6D-40CB-80CC-0122BBDD9530}" type="presParOf" srcId="{37053E1C-BC47-471A-9928-8DE34BC50B72}" destId="{33147B6F-05B1-425B-820B-7E27EB7E0DB2}" srcOrd="1" destOrd="0" presId="urn:microsoft.com/office/officeart/2005/8/layout/orgChart1"/>
    <dgm:cxn modelId="{4B4E5711-718E-4FE2-AAB8-C7EBB82A2252}" type="presParOf" srcId="{22BB22DA-6BB5-4B55-AD66-BA29122F554C}" destId="{3E4EEB85-CDD4-41A6-8889-91589B04A123}" srcOrd="1" destOrd="0" presId="urn:microsoft.com/office/officeart/2005/8/layout/orgChart1"/>
    <dgm:cxn modelId="{4FA8800C-D7BF-41D1-9939-6A872362CBA9}" type="presParOf" srcId="{22BB22DA-6BB5-4B55-AD66-BA29122F554C}" destId="{3DA0BF91-841C-4EDC-BD84-9A82B4A1BA0A}" srcOrd="2" destOrd="0" presId="urn:microsoft.com/office/officeart/2005/8/layout/orgChart1"/>
    <dgm:cxn modelId="{AFB0F71F-9E76-414E-A00D-47DC104C2B98}" type="presParOf" srcId="{CBF844BC-7DD2-4795-8DD0-4C2C17751D40}" destId="{0EE6FB94-E082-4B2E-A90B-F7EEC2A3DB67}" srcOrd="2" destOrd="0" presId="urn:microsoft.com/office/officeart/2005/8/layout/orgChart1"/>
    <dgm:cxn modelId="{A6A290E6-C6E4-4D20-9286-C08F5C1E7840}" type="presParOf" srcId="{CBF844BC-7DD2-4795-8DD0-4C2C17751D40}" destId="{554AE540-D384-4D11-9313-D3F30CD3CADA}" srcOrd="3" destOrd="0" presId="urn:microsoft.com/office/officeart/2005/8/layout/orgChart1"/>
    <dgm:cxn modelId="{A95E4587-87B9-4932-9A4E-BA120E945E25}" type="presParOf" srcId="{554AE540-D384-4D11-9313-D3F30CD3CADA}" destId="{FF601682-B5F9-49C6-93E2-AC80686CC7C3}" srcOrd="0" destOrd="0" presId="urn:microsoft.com/office/officeart/2005/8/layout/orgChart1"/>
    <dgm:cxn modelId="{75F5384D-B23C-448E-8BC7-1A63F5E0C264}" type="presParOf" srcId="{FF601682-B5F9-49C6-93E2-AC80686CC7C3}" destId="{5378ECD1-335E-4DD6-904E-2143CE04A9C8}" srcOrd="0" destOrd="0" presId="urn:microsoft.com/office/officeart/2005/8/layout/orgChart1"/>
    <dgm:cxn modelId="{AF89B94D-3FF5-4388-AF66-71725B4A9351}" type="presParOf" srcId="{FF601682-B5F9-49C6-93E2-AC80686CC7C3}" destId="{C09D8939-CF74-481B-9AB1-8F6599DAB98C}" srcOrd="1" destOrd="0" presId="urn:microsoft.com/office/officeart/2005/8/layout/orgChart1"/>
    <dgm:cxn modelId="{ED5A669A-E477-44AF-A4F4-56CDD076A2A0}" type="presParOf" srcId="{554AE540-D384-4D11-9313-D3F30CD3CADA}" destId="{11B28A51-9808-4A51-8BA4-48AD85314DEA}" srcOrd="1" destOrd="0" presId="urn:microsoft.com/office/officeart/2005/8/layout/orgChart1"/>
    <dgm:cxn modelId="{1ADED2BB-1BC6-41A1-817C-6A8615F26615}" type="presParOf" srcId="{554AE540-D384-4D11-9313-D3F30CD3CADA}" destId="{CE5D549A-2037-4BDA-BA12-28F81F9A6CCE}" srcOrd="2" destOrd="0" presId="urn:microsoft.com/office/officeart/2005/8/layout/orgChart1"/>
    <dgm:cxn modelId="{0F35F090-3032-475E-BC74-CF155377F26A}" type="presParOf" srcId="{CBF844BC-7DD2-4795-8DD0-4C2C17751D40}" destId="{83288CE4-FAF3-43F4-9420-4A826988413E}" srcOrd="4" destOrd="0" presId="urn:microsoft.com/office/officeart/2005/8/layout/orgChart1"/>
    <dgm:cxn modelId="{1003963B-BC2F-40A9-A4DF-482969178009}" type="presParOf" srcId="{CBF844BC-7DD2-4795-8DD0-4C2C17751D40}" destId="{3D409E54-DD53-40AE-930D-F2FB5A8F3B0D}" srcOrd="5" destOrd="0" presId="urn:microsoft.com/office/officeart/2005/8/layout/orgChart1"/>
    <dgm:cxn modelId="{57440F7E-9A7E-44A3-BAA2-B3AE15833C2A}" type="presParOf" srcId="{3D409E54-DD53-40AE-930D-F2FB5A8F3B0D}" destId="{4692F0BB-0699-4A7C-8BD7-E4ECBE9C2482}" srcOrd="0" destOrd="0" presId="urn:microsoft.com/office/officeart/2005/8/layout/orgChart1"/>
    <dgm:cxn modelId="{F84BDB34-CDAB-4FEB-AA66-E5E59C3EE4A9}" type="presParOf" srcId="{4692F0BB-0699-4A7C-8BD7-E4ECBE9C2482}" destId="{80441BDE-AB8A-4224-A5CF-0E400B8085C0}" srcOrd="0" destOrd="0" presId="urn:microsoft.com/office/officeart/2005/8/layout/orgChart1"/>
    <dgm:cxn modelId="{8BAFADDA-DCA8-4410-BB4F-06B42956E175}" type="presParOf" srcId="{4692F0BB-0699-4A7C-8BD7-E4ECBE9C2482}" destId="{0904D042-2848-4B6B-BA29-21522EC9F600}" srcOrd="1" destOrd="0" presId="urn:microsoft.com/office/officeart/2005/8/layout/orgChart1"/>
    <dgm:cxn modelId="{F06DE181-18B6-45A9-81DB-6F1D6358EA59}" type="presParOf" srcId="{3D409E54-DD53-40AE-930D-F2FB5A8F3B0D}" destId="{9FE21888-36EC-40AB-A18A-FA7296240DDB}" srcOrd="1" destOrd="0" presId="urn:microsoft.com/office/officeart/2005/8/layout/orgChart1"/>
    <dgm:cxn modelId="{5490DBA1-B3E7-402B-818A-26BBBFED0A70}" type="presParOf" srcId="{3D409E54-DD53-40AE-930D-F2FB5A8F3B0D}" destId="{689D3FB1-ADF4-42DA-A567-69DBF01391C2}" srcOrd="2" destOrd="0" presId="urn:microsoft.com/office/officeart/2005/8/layout/orgChart1"/>
    <dgm:cxn modelId="{FBC7AB93-4E34-442F-8FBE-73E11EC0C452}" type="presParOf" srcId="{CBF844BC-7DD2-4795-8DD0-4C2C17751D40}" destId="{941A28AD-6114-4EAE-B388-0559DA0D413F}" srcOrd="6" destOrd="0" presId="urn:microsoft.com/office/officeart/2005/8/layout/orgChart1"/>
    <dgm:cxn modelId="{2ACA8639-0B26-4DD7-9007-E560DE225E80}" type="presParOf" srcId="{CBF844BC-7DD2-4795-8DD0-4C2C17751D40}" destId="{CEDDAE8E-2CC5-4251-BAA6-FA131735DC50}" srcOrd="7" destOrd="0" presId="urn:microsoft.com/office/officeart/2005/8/layout/orgChart1"/>
    <dgm:cxn modelId="{33B48B19-28EC-436A-A5F3-6C9E650584BB}" type="presParOf" srcId="{CEDDAE8E-2CC5-4251-BAA6-FA131735DC50}" destId="{C94B2B23-CE4D-46EE-9165-81D3F3750A61}" srcOrd="0" destOrd="0" presId="urn:microsoft.com/office/officeart/2005/8/layout/orgChart1"/>
    <dgm:cxn modelId="{25EA964C-85D4-4B0E-A7E0-DF8A6300AA01}" type="presParOf" srcId="{C94B2B23-CE4D-46EE-9165-81D3F3750A61}" destId="{E6445332-868E-4E36-A14B-C9895CE010C9}" srcOrd="0" destOrd="0" presId="urn:microsoft.com/office/officeart/2005/8/layout/orgChart1"/>
    <dgm:cxn modelId="{955A5D2D-6423-420A-B73E-9F00A8732AB7}" type="presParOf" srcId="{C94B2B23-CE4D-46EE-9165-81D3F3750A61}" destId="{2D38EF55-781C-4364-8474-CD33C8AB5123}" srcOrd="1" destOrd="0" presId="urn:microsoft.com/office/officeart/2005/8/layout/orgChart1"/>
    <dgm:cxn modelId="{ED08718E-E9FB-4BFE-8552-6DB170EEF613}" type="presParOf" srcId="{CEDDAE8E-2CC5-4251-BAA6-FA131735DC50}" destId="{EA8BA526-193A-40C6-A156-16305F44DD3B}" srcOrd="1" destOrd="0" presId="urn:microsoft.com/office/officeart/2005/8/layout/orgChart1"/>
    <dgm:cxn modelId="{24A8D19A-089B-4027-B655-D66656EA2F17}" type="presParOf" srcId="{CEDDAE8E-2CC5-4251-BAA6-FA131735DC50}" destId="{E5DA54E9-5DD4-4174-807C-359F6363B85B}" srcOrd="2" destOrd="0" presId="urn:microsoft.com/office/officeart/2005/8/layout/orgChart1"/>
    <dgm:cxn modelId="{7C3612D6-32DC-4B43-B18F-980AE1038331}" type="presParOf" srcId="{CBF844BC-7DD2-4795-8DD0-4C2C17751D40}" destId="{FDE166B5-4ED1-4E0C-8F99-1B10595043B4}" srcOrd="8" destOrd="0" presId="urn:microsoft.com/office/officeart/2005/8/layout/orgChart1"/>
    <dgm:cxn modelId="{6AFD6DD9-F183-4CC9-BD15-7073312D8B40}" type="presParOf" srcId="{CBF844BC-7DD2-4795-8DD0-4C2C17751D40}" destId="{A424F305-FF53-4B88-93E8-81060C587C14}" srcOrd="9" destOrd="0" presId="urn:microsoft.com/office/officeart/2005/8/layout/orgChart1"/>
    <dgm:cxn modelId="{B65A0AA0-52D4-4EA0-90AF-4822A8922420}" type="presParOf" srcId="{A424F305-FF53-4B88-93E8-81060C587C14}" destId="{2A91966C-0067-4AFD-910F-9B51440AD553}" srcOrd="0" destOrd="0" presId="urn:microsoft.com/office/officeart/2005/8/layout/orgChart1"/>
    <dgm:cxn modelId="{4C1D6484-8AA0-4DB6-8CC6-7BB901E3545C}" type="presParOf" srcId="{2A91966C-0067-4AFD-910F-9B51440AD553}" destId="{D827243E-FC4C-4AD9-9103-88E9368935DD}" srcOrd="0" destOrd="0" presId="urn:microsoft.com/office/officeart/2005/8/layout/orgChart1"/>
    <dgm:cxn modelId="{5E58C685-9546-45A5-8F02-6318ED5C2AA8}" type="presParOf" srcId="{2A91966C-0067-4AFD-910F-9B51440AD553}" destId="{DFA1E59E-3035-4D33-B49A-A9349F2A9996}" srcOrd="1" destOrd="0" presId="urn:microsoft.com/office/officeart/2005/8/layout/orgChart1"/>
    <dgm:cxn modelId="{FCF5E720-1F7F-40FE-BF22-77891D3E36D0}" type="presParOf" srcId="{A424F305-FF53-4B88-93E8-81060C587C14}" destId="{D444FF49-78CF-4C37-991B-9A706304AE85}" srcOrd="1" destOrd="0" presId="urn:microsoft.com/office/officeart/2005/8/layout/orgChart1"/>
    <dgm:cxn modelId="{85317668-97D6-4C1A-865A-0D5356C99267}" type="presParOf" srcId="{A424F305-FF53-4B88-93E8-81060C587C14}" destId="{D3D5D8BB-ADE3-4DB4-9DC2-79140C544B55}" srcOrd="2" destOrd="0" presId="urn:microsoft.com/office/officeart/2005/8/layout/orgChart1"/>
    <dgm:cxn modelId="{33CAD911-5E7B-468B-8AD2-95CED2D02EF4}" type="presParOf" srcId="{CBF844BC-7DD2-4795-8DD0-4C2C17751D40}" destId="{071D5D2A-9425-4225-BDA8-67FD0966BC5D}" srcOrd="10" destOrd="0" presId="urn:microsoft.com/office/officeart/2005/8/layout/orgChart1"/>
    <dgm:cxn modelId="{988F975F-E4AD-43EF-ABE9-BAE3C7A54727}" type="presParOf" srcId="{CBF844BC-7DD2-4795-8DD0-4C2C17751D40}" destId="{16AF9F26-6970-49F9-B6DF-A89C9F2FFDCC}" srcOrd="11" destOrd="0" presId="urn:microsoft.com/office/officeart/2005/8/layout/orgChart1"/>
    <dgm:cxn modelId="{CE9C5817-1207-4036-AF90-47F8D55BC456}" type="presParOf" srcId="{16AF9F26-6970-49F9-B6DF-A89C9F2FFDCC}" destId="{4E97B7CB-1B76-491A-8402-9682B21983D0}" srcOrd="0" destOrd="0" presId="urn:microsoft.com/office/officeart/2005/8/layout/orgChart1"/>
    <dgm:cxn modelId="{B3F77B5D-BD7B-4C40-82D8-A58D92665B9E}" type="presParOf" srcId="{4E97B7CB-1B76-491A-8402-9682B21983D0}" destId="{2C812CB2-40CC-4D55-831E-0212ECD38246}" srcOrd="0" destOrd="0" presId="urn:microsoft.com/office/officeart/2005/8/layout/orgChart1"/>
    <dgm:cxn modelId="{056B8BE4-1774-435D-8A10-1D7FD0F41307}" type="presParOf" srcId="{4E97B7CB-1B76-491A-8402-9682B21983D0}" destId="{E6672702-E879-4697-AE2A-E833FCD71732}" srcOrd="1" destOrd="0" presId="urn:microsoft.com/office/officeart/2005/8/layout/orgChart1"/>
    <dgm:cxn modelId="{71921545-7D0B-4844-AADC-DC34C9924358}" type="presParOf" srcId="{16AF9F26-6970-49F9-B6DF-A89C9F2FFDCC}" destId="{B5F71587-A0B2-42DC-BDBD-B9DB0407D1E4}" srcOrd="1" destOrd="0" presId="urn:microsoft.com/office/officeart/2005/8/layout/orgChart1"/>
    <dgm:cxn modelId="{FFBACB56-A0CD-44EE-9F39-7289CED5F44F}" type="presParOf" srcId="{16AF9F26-6970-49F9-B6DF-A89C9F2FFDCC}" destId="{9545D295-5A4C-44EB-9AB9-55C49E773986}" srcOrd="2" destOrd="0" presId="urn:microsoft.com/office/officeart/2005/8/layout/orgChart1"/>
    <dgm:cxn modelId="{1744E9A7-DDA1-404B-959C-5E5CB0FF0313}" type="presParOf" srcId="{E2B50803-A733-4379-8950-8C7B08CD5700}" destId="{0CCD6F0C-D273-4EBB-A0A5-75D1EC172A0C}" srcOrd="2" destOrd="0" presId="urn:microsoft.com/office/officeart/2005/8/layout/orgChar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EAA62F3-ACD1-4401-A114-6B003F586FC5}"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E9D92653-E5DD-4025-9383-99FC22204903}">
      <dgm:prSet phldrT="[Text]" custT="1"/>
      <dgm:spPr/>
      <dgm:t>
        <a:bodyPr/>
        <a:lstStyle/>
        <a:p>
          <a:pPr algn="ctr" rtl="1"/>
          <a:r>
            <a:rPr lang="ar-EG" sz="4400" b="1" u="none" dirty="0" smtClean="0">
              <a:solidFill>
                <a:schemeClr val="tx1"/>
              </a:solidFill>
            </a:rPr>
            <a:t>4- القراءة :</a:t>
          </a:r>
        </a:p>
        <a:p>
          <a:pPr algn="ctr" rtl="1"/>
          <a:r>
            <a:rPr lang="ar-EG" sz="3200" b="1" u="none" dirty="0" smtClean="0">
              <a:solidFill>
                <a:schemeClr val="tx1"/>
              </a:solidFill>
            </a:rPr>
            <a:t>من حيث </a:t>
          </a:r>
          <a:r>
            <a:rPr lang="ar-EG" sz="3200" b="1" dirty="0" err="1" smtClean="0"/>
            <a:t>أ</a:t>
          </a:r>
          <a:r>
            <a:rPr lang="ar-EG" sz="3200" b="1" dirty="0" smtClean="0"/>
            <a:t>-السرعة</a:t>
          </a:r>
          <a:endParaRPr lang="ar-SA" sz="3200" b="1" u="none" dirty="0"/>
        </a:p>
      </dgm:t>
    </dgm:pt>
    <dgm:pt modelId="{F9FBF524-332D-4A84-9520-0F32B115D4A5}" type="parTrans" cxnId="{08438A65-AC7E-4CD0-A191-5F7D6DAF4A63}">
      <dgm:prSet/>
      <dgm:spPr/>
      <dgm:t>
        <a:bodyPr/>
        <a:lstStyle/>
        <a:p>
          <a:pPr rtl="1"/>
          <a:endParaRPr lang="ar-SA" b="1"/>
        </a:p>
      </dgm:t>
    </dgm:pt>
    <dgm:pt modelId="{8ACA2AC5-1509-43F9-9EB2-A13C4CE6EEE1}" type="sibTrans" cxnId="{08438A65-AC7E-4CD0-A191-5F7D6DAF4A63}">
      <dgm:prSet/>
      <dgm:spPr/>
      <dgm:t>
        <a:bodyPr/>
        <a:lstStyle/>
        <a:p>
          <a:pPr rtl="1"/>
          <a:endParaRPr lang="ar-SA" b="1"/>
        </a:p>
      </dgm:t>
    </dgm:pt>
    <dgm:pt modelId="{87B1F568-D73A-49CA-8B59-2D4B9DC0E6A8}">
      <dgm:prSet phldrT="[Text]"/>
      <dgm:spPr/>
      <dgm:t>
        <a:bodyPr/>
        <a:lstStyle/>
        <a:p>
          <a:pPr rtl="1"/>
          <a:r>
            <a:rPr lang="ar-EG" b="1" dirty="0" smtClean="0"/>
            <a:t>د- </a:t>
          </a:r>
          <a:r>
            <a:rPr lang="ar-EG" b="1" dirty="0" err="1" smtClean="0"/>
            <a:t>دقيقة</a:t>
          </a:r>
          <a:r>
            <a:rPr lang="ar-EG" b="1" dirty="0" smtClean="0"/>
            <a:t> متأنية</a:t>
          </a:r>
        </a:p>
        <a:p>
          <a:pPr rtl="1"/>
          <a:r>
            <a:rPr lang="ar-EG" b="1" dirty="0" smtClean="0"/>
            <a:t>(بطيئة)</a:t>
          </a:r>
          <a:endParaRPr lang="ar-SA" b="1" dirty="0"/>
        </a:p>
      </dgm:t>
    </dgm:pt>
    <dgm:pt modelId="{F740D51C-A0A1-48B5-998E-EBA218354655}" type="parTrans" cxnId="{5376C595-0833-4598-91E1-46D0A24FD879}">
      <dgm:prSet/>
      <dgm:spPr/>
      <dgm:t>
        <a:bodyPr/>
        <a:lstStyle/>
        <a:p>
          <a:pPr rtl="1"/>
          <a:endParaRPr lang="ar-SA" b="1"/>
        </a:p>
      </dgm:t>
    </dgm:pt>
    <dgm:pt modelId="{BBBF3880-10FE-4500-9BD7-2AC08CA690AF}" type="sibTrans" cxnId="{5376C595-0833-4598-91E1-46D0A24FD879}">
      <dgm:prSet/>
      <dgm:spPr/>
      <dgm:t>
        <a:bodyPr/>
        <a:lstStyle/>
        <a:p>
          <a:pPr rtl="1"/>
          <a:endParaRPr lang="ar-SA" b="1"/>
        </a:p>
      </dgm:t>
    </dgm:pt>
    <dgm:pt modelId="{F98E9780-1EE7-4A83-8494-99F35BD2E435}">
      <dgm:prSet/>
      <dgm:spPr/>
      <dgm:t>
        <a:bodyPr/>
        <a:lstStyle/>
        <a:p>
          <a:pPr rtl="1"/>
          <a:r>
            <a:rPr lang="ar-EG" dirty="0" err="1" smtClean="0"/>
            <a:t>جـ</a:t>
          </a:r>
          <a:r>
            <a:rPr lang="ar-EG" dirty="0" smtClean="0"/>
            <a:t> -عادية (متوسطة)</a:t>
          </a:r>
          <a:endParaRPr lang="ar-SA" dirty="0"/>
        </a:p>
      </dgm:t>
    </dgm:pt>
    <dgm:pt modelId="{64C82A2B-B883-47F3-9AF8-C8F8BE4B6C87}" type="parTrans" cxnId="{A7CFB209-07FA-4118-B5DC-4BA0D47EF595}">
      <dgm:prSet/>
      <dgm:spPr/>
      <dgm:t>
        <a:bodyPr/>
        <a:lstStyle/>
        <a:p>
          <a:pPr rtl="1"/>
          <a:endParaRPr lang="ar-SA"/>
        </a:p>
      </dgm:t>
    </dgm:pt>
    <dgm:pt modelId="{FBA7347A-995B-4BCA-8A22-A5479B68573D}" type="sibTrans" cxnId="{A7CFB209-07FA-4118-B5DC-4BA0D47EF595}">
      <dgm:prSet/>
      <dgm:spPr/>
      <dgm:t>
        <a:bodyPr/>
        <a:lstStyle/>
        <a:p>
          <a:pPr rtl="1"/>
          <a:endParaRPr lang="ar-SA"/>
        </a:p>
      </dgm:t>
    </dgm:pt>
    <dgm:pt modelId="{1A79C30A-75A5-4C0B-90EE-B24C8EF1B673}">
      <dgm:prSet/>
      <dgm:spPr/>
      <dgm:t>
        <a:bodyPr/>
        <a:lstStyle/>
        <a:p>
          <a:pPr rtl="1"/>
          <a:r>
            <a:rPr lang="ar-EG" b="1" dirty="0" smtClean="0"/>
            <a:t>أ- خاطفة</a:t>
          </a:r>
        </a:p>
      </dgm:t>
    </dgm:pt>
    <dgm:pt modelId="{326F6C75-FDB7-4088-8D36-0F8AA7DB1D87}" type="parTrans" cxnId="{E27EF3CE-6E45-468B-A50A-6D3F1487CD40}">
      <dgm:prSet/>
      <dgm:spPr/>
      <dgm:t>
        <a:bodyPr/>
        <a:lstStyle/>
        <a:p>
          <a:pPr rtl="1"/>
          <a:endParaRPr lang="ar-SA"/>
        </a:p>
      </dgm:t>
    </dgm:pt>
    <dgm:pt modelId="{1E6FCE7F-A1AA-4620-B241-9F1168E9B966}" type="sibTrans" cxnId="{E27EF3CE-6E45-468B-A50A-6D3F1487CD40}">
      <dgm:prSet/>
      <dgm:spPr/>
      <dgm:t>
        <a:bodyPr/>
        <a:lstStyle/>
        <a:p>
          <a:pPr rtl="1"/>
          <a:endParaRPr lang="ar-SA"/>
        </a:p>
      </dgm:t>
    </dgm:pt>
    <dgm:pt modelId="{98A7E870-74ED-46FD-9132-31C1A18FDF4D}">
      <dgm:prSet/>
      <dgm:spPr/>
      <dgm:t>
        <a:bodyPr/>
        <a:lstStyle/>
        <a:p>
          <a:pPr rtl="1"/>
          <a:r>
            <a:rPr lang="ar-EG" b="1" dirty="0" smtClean="0"/>
            <a:t>ب- سريعة</a:t>
          </a:r>
          <a:endParaRPr lang="ar-SA" b="1" dirty="0"/>
        </a:p>
      </dgm:t>
    </dgm:pt>
    <dgm:pt modelId="{D8ACF6E5-C6B8-4E99-8A38-338D6EE10858}" type="parTrans" cxnId="{266157FF-4876-4E2A-AAE5-4862691500A5}">
      <dgm:prSet/>
      <dgm:spPr/>
      <dgm:t>
        <a:bodyPr/>
        <a:lstStyle/>
        <a:p>
          <a:pPr rtl="1"/>
          <a:endParaRPr lang="ar-SA"/>
        </a:p>
      </dgm:t>
    </dgm:pt>
    <dgm:pt modelId="{F0691EE5-2DAE-474E-A4D0-49D3FA1C7B71}" type="sibTrans" cxnId="{266157FF-4876-4E2A-AAE5-4862691500A5}">
      <dgm:prSet/>
      <dgm:spPr/>
      <dgm:t>
        <a:bodyPr/>
        <a:lstStyle/>
        <a:p>
          <a:pPr rtl="1"/>
          <a:endParaRPr lang="ar-SA"/>
        </a:p>
      </dgm:t>
    </dgm:pt>
    <dgm:pt modelId="{2769D94C-9565-41B7-A556-87B02532C65F}" type="pres">
      <dgm:prSet presAssocID="{2EAA62F3-ACD1-4401-A114-6B003F586FC5}" presName="hierChild1" presStyleCnt="0">
        <dgm:presLayoutVars>
          <dgm:orgChart val="1"/>
          <dgm:chPref val="1"/>
          <dgm:dir/>
          <dgm:animOne val="branch"/>
          <dgm:animLvl val="lvl"/>
          <dgm:resizeHandles/>
        </dgm:presLayoutVars>
      </dgm:prSet>
      <dgm:spPr/>
      <dgm:t>
        <a:bodyPr/>
        <a:lstStyle/>
        <a:p>
          <a:pPr rtl="1"/>
          <a:endParaRPr lang="ar-SA"/>
        </a:p>
      </dgm:t>
    </dgm:pt>
    <dgm:pt modelId="{E2B50803-A733-4379-8950-8C7B08CD5700}" type="pres">
      <dgm:prSet presAssocID="{E9D92653-E5DD-4025-9383-99FC22204903}" presName="hierRoot1" presStyleCnt="0">
        <dgm:presLayoutVars>
          <dgm:hierBranch val="init"/>
        </dgm:presLayoutVars>
      </dgm:prSet>
      <dgm:spPr/>
    </dgm:pt>
    <dgm:pt modelId="{7C14BC8C-79B3-4B87-ABB1-B7362474A447}" type="pres">
      <dgm:prSet presAssocID="{E9D92653-E5DD-4025-9383-99FC22204903}" presName="rootComposite1" presStyleCnt="0"/>
      <dgm:spPr/>
    </dgm:pt>
    <dgm:pt modelId="{87CDC29D-B16C-459D-B195-3A3EDAABEF8F}" type="pres">
      <dgm:prSet presAssocID="{E9D92653-E5DD-4025-9383-99FC22204903}" presName="rootText1" presStyleLbl="node0" presStyleIdx="0" presStyleCnt="1" custScaleX="277200" custScaleY="142000" custLinFactNeighborX="0" custLinFactNeighborY="13300">
        <dgm:presLayoutVars>
          <dgm:chPref val="3"/>
        </dgm:presLayoutVars>
      </dgm:prSet>
      <dgm:spPr/>
      <dgm:t>
        <a:bodyPr/>
        <a:lstStyle/>
        <a:p>
          <a:pPr rtl="1"/>
          <a:endParaRPr lang="ar-SA"/>
        </a:p>
      </dgm:t>
    </dgm:pt>
    <dgm:pt modelId="{EC8E8BCF-67FD-46EC-B183-9F58CF8E7C7F}" type="pres">
      <dgm:prSet presAssocID="{E9D92653-E5DD-4025-9383-99FC22204903}" presName="rootConnector1" presStyleLbl="node1" presStyleIdx="0" presStyleCnt="0"/>
      <dgm:spPr/>
      <dgm:t>
        <a:bodyPr/>
        <a:lstStyle/>
        <a:p>
          <a:pPr rtl="1"/>
          <a:endParaRPr lang="ar-SA"/>
        </a:p>
      </dgm:t>
    </dgm:pt>
    <dgm:pt modelId="{CBF844BC-7DD2-4795-8DD0-4C2C17751D40}" type="pres">
      <dgm:prSet presAssocID="{E9D92653-E5DD-4025-9383-99FC22204903}" presName="hierChild2" presStyleCnt="0"/>
      <dgm:spPr/>
    </dgm:pt>
    <dgm:pt modelId="{83288CE4-FAF3-43F4-9420-4A826988413E}" type="pres">
      <dgm:prSet presAssocID="{F740D51C-A0A1-48B5-998E-EBA218354655}" presName="Name37" presStyleLbl="parChTrans1D2" presStyleIdx="0" presStyleCnt="4"/>
      <dgm:spPr/>
      <dgm:t>
        <a:bodyPr/>
        <a:lstStyle/>
        <a:p>
          <a:pPr rtl="1"/>
          <a:endParaRPr lang="ar-SA"/>
        </a:p>
      </dgm:t>
    </dgm:pt>
    <dgm:pt modelId="{3D409E54-DD53-40AE-930D-F2FB5A8F3B0D}" type="pres">
      <dgm:prSet presAssocID="{87B1F568-D73A-49CA-8B59-2D4B9DC0E6A8}" presName="hierRoot2" presStyleCnt="0">
        <dgm:presLayoutVars>
          <dgm:hierBranch val="init"/>
        </dgm:presLayoutVars>
      </dgm:prSet>
      <dgm:spPr/>
    </dgm:pt>
    <dgm:pt modelId="{4692F0BB-0699-4A7C-8BD7-E4ECBE9C2482}" type="pres">
      <dgm:prSet presAssocID="{87B1F568-D73A-49CA-8B59-2D4B9DC0E6A8}" presName="rootComposite" presStyleCnt="0"/>
      <dgm:spPr/>
    </dgm:pt>
    <dgm:pt modelId="{80441BDE-AB8A-4224-A5CF-0E400B8085C0}" type="pres">
      <dgm:prSet presAssocID="{87B1F568-D73A-49CA-8B59-2D4B9DC0E6A8}" presName="rootText" presStyleLbl="node2" presStyleIdx="0" presStyleCnt="4">
        <dgm:presLayoutVars>
          <dgm:chPref val="3"/>
        </dgm:presLayoutVars>
      </dgm:prSet>
      <dgm:spPr/>
      <dgm:t>
        <a:bodyPr/>
        <a:lstStyle/>
        <a:p>
          <a:pPr rtl="1"/>
          <a:endParaRPr lang="ar-SA"/>
        </a:p>
      </dgm:t>
    </dgm:pt>
    <dgm:pt modelId="{0904D042-2848-4B6B-BA29-21522EC9F600}" type="pres">
      <dgm:prSet presAssocID="{87B1F568-D73A-49CA-8B59-2D4B9DC0E6A8}" presName="rootConnector" presStyleLbl="node2" presStyleIdx="0" presStyleCnt="4"/>
      <dgm:spPr/>
      <dgm:t>
        <a:bodyPr/>
        <a:lstStyle/>
        <a:p>
          <a:pPr rtl="1"/>
          <a:endParaRPr lang="ar-SA"/>
        </a:p>
      </dgm:t>
    </dgm:pt>
    <dgm:pt modelId="{9FE21888-36EC-40AB-A18A-FA7296240DDB}" type="pres">
      <dgm:prSet presAssocID="{87B1F568-D73A-49CA-8B59-2D4B9DC0E6A8}" presName="hierChild4" presStyleCnt="0"/>
      <dgm:spPr/>
    </dgm:pt>
    <dgm:pt modelId="{689D3FB1-ADF4-42DA-A567-69DBF01391C2}" type="pres">
      <dgm:prSet presAssocID="{87B1F568-D73A-49CA-8B59-2D4B9DC0E6A8}" presName="hierChild5" presStyleCnt="0"/>
      <dgm:spPr/>
    </dgm:pt>
    <dgm:pt modelId="{941A28AD-6114-4EAE-B388-0559DA0D413F}" type="pres">
      <dgm:prSet presAssocID="{64C82A2B-B883-47F3-9AF8-C8F8BE4B6C87}" presName="Name37" presStyleLbl="parChTrans1D2" presStyleIdx="1" presStyleCnt="4"/>
      <dgm:spPr/>
      <dgm:t>
        <a:bodyPr/>
        <a:lstStyle/>
        <a:p>
          <a:pPr rtl="1"/>
          <a:endParaRPr lang="ar-SA"/>
        </a:p>
      </dgm:t>
    </dgm:pt>
    <dgm:pt modelId="{CEDDAE8E-2CC5-4251-BAA6-FA131735DC50}" type="pres">
      <dgm:prSet presAssocID="{F98E9780-1EE7-4A83-8494-99F35BD2E435}" presName="hierRoot2" presStyleCnt="0">
        <dgm:presLayoutVars>
          <dgm:hierBranch val="init"/>
        </dgm:presLayoutVars>
      </dgm:prSet>
      <dgm:spPr/>
    </dgm:pt>
    <dgm:pt modelId="{C94B2B23-CE4D-46EE-9165-81D3F3750A61}" type="pres">
      <dgm:prSet presAssocID="{F98E9780-1EE7-4A83-8494-99F35BD2E435}" presName="rootComposite" presStyleCnt="0"/>
      <dgm:spPr/>
    </dgm:pt>
    <dgm:pt modelId="{E6445332-868E-4E36-A14B-C9895CE010C9}" type="pres">
      <dgm:prSet presAssocID="{F98E9780-1EE7-4A83-8494-99F35BD2E435}" presName="rootText" presStyleLbl="node2" presStyleIdx="1" presStyleCnt="4">
        <dgm:presLayoutVars>
          <dgm:chPref val="3"/>
        </dgm:presLayoutVars>
      </dgm:prSet>
      <dgm:spPr/>
      <dgm:t>
        <a:bodyPr/>
        <a:lstStyle/>
        <a:p>
          <a:pPr rtl="1"/>
          <a:endParaRPr lang="ar-SA"/>
        </a:p>
      </dgm:t>
    </dgm:pt>
    <dgm:pt modelId="{2D38EF55-781C-4364-8474-CD33C8AB5123}" type="pres">
      <dgm:prSet presAssocID="{F98E9780-1EE7-4A83-8494-99F35BD2E435}" presName="rootConnector" presStyleLbl="node2" presStyleIdx="1" presStyleCnt="4"/>
      <dgm:spPr/>
      <dgm:t>
        <a:bodyPr/>
        <a:lstStyle/>
        <a:p>
          <a:pPr rtl="1"/>
          <a:endParaRPr lang="ar-SA"/>
        </a:p>
      </dgm:t>
    </dgm:pt>
    <dgm:pt modelId="{EA8BA526-193A-40C6-A156-16305F44DD3B}" type="pres">
      <dgm:prSet presAssocID="{F98E9780-1EE7-4A83-8494-99F35BD2E435}" presName="hierChild4" presStyleCnt="0"/>
      <dgm:spPr/>
    </dgm:pt>
    <dgm:pt modelId="{E5DA54E9-5DD4-4174-807C-359F6363B85B}" type="pres">
      <dgm:prSet presAssocID="{F98E9780-1EE7-4A83-8494-99F35BD2E435}" presName="hierChild5" presStyleCnt="0"/>
      <dgm:spPr/>
    </dgm:pt>
    <dgm:pt modelId="{313481F9-5A67-4F7E-81C9-2AAFAED572B4}" type="pres">
      <dgm:prSet presAssocID="{D8ACF6E5-C6B8-4E99-8A38-338D6EE10858}" presName="Name37" presStyleLbl="parChTrans1D2" presStyleIdx="2" presStyleCnt="4"/>
      <dgm:spPr/>
      <dgm:t>
        <a:bodyPr/>
        <a:lstStyle/>
        <a:p>
          <a:pPr rtl="1"/>
          <a:endParaRPr lang="ar-SA"/>
        </a:p>
      </dgm:t>
    </dgm:pt>
    <dgm:pt modelId="{B146FB4A-7910-4D2E-A574-FBFD6B43B154}" type="pres">
      <dgm:prSet presAssocID="{98A7E870-74ED-46FD-9132-31C1A18FDF4D}" presName="hierRoot2" presStyleCnt="0">
        <dgm:presLayoutVars>
          <dgm:hierBranch val="init"/>
        </dgm:presLayoutVars>
      </dgm:prSet>
      <dgm:spPr/>
    </dgm:pt>
    <dgm:pt modelId="{8388BFFB-08B9-4188-B924-6BBEA690B014}" type="pres">
      <dgm:prSet presAssocID="{98A7E870-74ED-46FD-9132-31C1A18FDF4D}" presName="rootComposite" presStyleCnt="0"/>
      <dgm:spPr/>
    </dgm:pt>
    <dgm:pt modelId="{10C1C68A-F290-45F5-99BC-82C248F44229}" type="pres">
      <dgm:prSet presAssocID="{98A7E870-74ED-46FD-9132-31C1A18FDF4D}" presName="rootText" presStyleLbl="node2" presStyleIdx="2" presStyleCnt="4">
        <dgm:presLayoutVars>
          <dgm:chPref val="3"/>
        </dgm:presLayoutVars>
      </dgm:prSet>
      <dgm:spPr/>
      <dgm:t>
        <a:bodyPr/>
        <a:lstStyle/>
        <a:p>
          <a:pPr rtl="1"/>
          <a:endParaRPr lang="ar-SA"/>
        </a:p>
      </dgm:t>
    </dgm:pt>
    <dgm:pt modelId="{370C0AC2-A52B-4E34-8FF2-6741CB90A954}" type="pres">
      <dgm:prSet presAssocID="{98A7E870-74ED-46FD-9132-31C1A18FDF4D}" presName="rootConnector" presStyleLbl="node2" presStyleIdx="2" presStyleCnt="4"/>
      <dgm:spPr/>
      <dgm:t>
        <a:bodyPr/>
        <a:lstStyle/>
        <a:p>
          <a:pPr rtl="1"/>
          <a:endParaRPr lang="ar-SA"/>
        </a:p>
      </dgm:t>
    </dgm:pt>
    <dgm:pt modelId="{5CFC6D70-8167-4604-A412-A385A56A8E45}" type="pres">
      <dgm:prSet presAssocID="{98A7E870-74ED-46FD-9132-31C1A18FDF4D}" presName="hierChild4" presStyleCnt="0"/>
      <dgm:spPr/>
    </dgm:pt>
    <dgm:pt modelId="{5734E130-17CF-480D-B825-6515995736C9}" type="pres">
      <dgm:prSet presAssocID="{98A7E870-74ED-46FD-9132-31C1A18FDF4D}" presName="hierChild5" presStyleCnt="0"/>
      <dgm:spPr/>
    </dgm:pt>
    <dgm:pt modelId="{5018F794-530D-4241-8104-57F12357B514}" type="pres">
      <dgm:prSet presAssocID="{326F6C75-FDB7-4088-8D36-0F8AA7DB1D87}" presName="Name37" presStyleLbl="parChTrans1D2" presStyleIdx="3" presStyleCnt="4"/>
      <dgm:spPr/>
      <dgm:t>
        <a:bodyPr/>
        <a:lstStyle/>
        <a:p>
          <a:pPr rtl="1"/>
          <a:endParaRPr lang="ar-SA"/>
        </a:p>
      </dgm:t>
    </dgm:pt>
    <dgm:pt modelId="{045F4B2D-17D9-4125-BFF0-1069B6B2160C}" type="pres">
      <dgm:prSet presAssocID="{1A79C30A-75A5-4C0B-90EE-B24C8EF1B673}" presName="hierRoot2" presStyleCnt="0">
        <dgm:presLayoutVars>
          <dgm:hierBranch val="init"/>
        </dgm:presLayoutVars>
      </dgm:prSet>
      <dgm:spPr/>
    </dgm:pt>
    <dgm:pt modelId="{BEB89B91-8D0E-403A-8527-96BDF2AB515C}" type="pres">
      <dgm:prSet presAssocID="{1A79C30A-75A5-4C0B-90EE-B24C8EF1B673}" presName="rootComposite" presStyleCnt="0"/>
      <dgm:spPr/>
    </dgm:pt>
    <dgm:pt modelId="{BF485D10-6138-43D7-9C98-DF24141C2420}" type="pres">
      <dgm:prSet presAssocID="{1A79C30A-75A5-4C0B-90EE-B24C8EF1B673}" presName="rootText" presStyleLbl="node2" presStyleIdx="3" presStyleCnt="4">
        <dgm:presLayoutVars>
          <dgm:chPref val="3"/>
        </dgm:presLayoutVars>
      </dgm:prSet>
      <dgm:spPr/>
      <dgm:t>
        <a:bodyPr/>
        <a:lstStyle/>
        <a:p>
          <a:pPr rtl="1"/>
          <a:endParaRPr lang="ar-SA"/>
        </a:p>
      </dgm:t>
    </dgm:pt>
    <dgm:pt modelId="{03147C75-D7DB-43D8-9314-7A94875531C7}" type="pres">
      <dgm:prSet presAssocID="{1A79C30A-75A5-4C0B-90EE-B24C8EF1B673}" presName="rootConnector" presStyleLbl="node2" presStyleIdx="3" presStyleCnt="4"/>
      <dgm:spPr/>
      <dgm:t>
        <a:bodyPr/>
        <a:lstStyle/>
        <a:p>
          <a:pPr rtl="1"/>
          <a:endParaRPr lang="ar-SA"/>
        </a:p>
      </dgm:t>
    </dgm:pt>
    <dgm:pt modelId="{D7B0655D-D5F0-48D5-8F36-238948F71321}" type="pres">
      <dgm:prSet presAssocID="{1A79C30A-75A5-4C0B-90EE-B24C8EF1B673}" presName="hierChild4" presStyleCnt="0"/>
      <dgm:spPr/>
    </dgm:pt>
    <dgm:pt modelId="{B1BA3417-405B-4CF8-966A-BC3053F8C8D6}" type="pres">
      <dgm:prSet presAssocID="{1A79C30A-75A5-4C0B-90EE-B24C8EF1B673}" presName="hierChild5" presStyleCnt="0"/>
      <dgm:spPr/>
    </dgm:pt>
    <dgm:pt modelId="{0CCD6F0C-D273-4EBB-A0A5-75D1EC172A0C}" type="pres">
      <dgm:prSet presAssocID="{E9D92653-E5DD-4025-9383-99FC22204903}" presName="hierChild3" presStyleCnt="0"/>
      <dgm:spPr/>
    </dgm:pt>
  </dgm:ptLst>
  <dgm:cxnLst>
    <dgm:cxn modelId="{AB179978-74EB-4BD7-9CC4-85F0D091444A}" type="presOf" srcId="{E9D92653-E5DD-4025-9383-99FC22204903}" destId="{87CDC29D-B16C-459D-B195-3A3EDAABEF8F}" srcOrd="0" destOrd="0" presId="urn:microsoft.com/office/officeart/2005/8/layout/orgChart1"/>
    <dgm:cxn modelId="{E27EF3CE-6E45-468B-A50A-6D3F1487CD40}" srcId="{E9D92653-E5DD-4025-9383-99FC22204903}" destId="{1A79C30A-75A5-4C0B-90EE-B24C8EF1B673}" srcOrd="3" destOrd="0" parTransId="{326F6C75-FDB7-4088-8D36-0F8AA7DB1D87}" sibTransId="{1E6FCE7F-A1AA-4620-B241-9F1168E9B966}"/>
    <dgm:cxn modelId="{A9B08A45-47AE-4DE7-803B-378C76C21BD3}" type="presOf" srcId="{326F6C75-FDB7-4088-8D36-0F8AA7DB1D87}" destId="{5018F794-530D-4241-8104-57F12357B514}" srcOrd="0" destOrd="0" presId="urn:microsoft.com/office/officeart/2005/8/layout/orgChart1"/>
    <dgm:cxn modelId="{9C4A2A03-21EE-4931-A017-A921EF61F379}" type="presOf" srcId="{E9D92653-E5DD-4025-9383-99FC22204903}" destId="{EC8E8BCF-67FD-46EC-B183-9F58CF8E7C7F}" srcOrd="1" destOrd="0" presId="urn:microsoft.com/office/officeart/2005/8/layout/orgChart1"/>
    <dgm:cxn modelId="{A7CFB209-07FA-4118-B5DC-4BA0D47EF595}" srcId="{E9D92653-E5DD-4025-9383-99FC22204903}" destId="{F98E9780-1EE7-4A83-8494-99F35BD2E435}" srcOrd="1" destOrd="0" parTransId="{64C82A2B-B883-47F3-9AF8-C8F8BE4B6C87}" sibTransId="{FBA7347A-995B-4BCA-8A22-A5479B68573D}"/>
    <dgm:cxn modelId="{9A9CDB4F-64AC-4370-BF6A-CDE41B06629A}" type="presOf" srcId="{1A79C30A-75A5-4C0B-90EE-B24C8EF1B673}" destId="{03147C75-D7DB-43D8-9314-7A94875531C7}" srcOrd="1" destOrd="0" presId="urn:microsoft.com/office/officeart/2005/8/layout/orgChart1"/>
    <dgm:cxn modelId="{9967A84E-AFDA-4EA6-A01B-4A49905311A6}" type="presOf" srcId="{98A7E870-74ED-46FD-9132-31C1A18FDF4D}" destId="{370C0AC2-A52B-4E34-8FF2-6741CB90A954}" srcOrd="1" destOrd="0" presId="urn:microsoft.com/office/officeart/2005/8/layout/orgChart1"/>
    <dgm:cxn modelId="{27DE2527-0434-4E8A-B964-8C104B84F995}" type="presOf" srcId="{2EAA62F3-ACD1-4401-A114-6B003F586FC5}" destId="{2769D94C-9565-41B7-A556-87B02532C65F}" srcOrd="0" destOrd="0" presId="urn:microsoft.com/office/officeart/2005/8/layout/orgChart1"/>
    <dgm:cxn modelId="{5376C595-0833-4598-91E1-46D0A24FD879}" srcId="{E9D92653-E5DD-4025-9383-99FC22204903}" destId="{87B1F568-D73A-49CA-8B59-2D4B9DC0E6A8}" srcOrd="0" destOrd="0" parTransId="{F740D51C-A0A1-48B5-998E-EBA218354655}" sibTransId="{BBBF3880-10FE-4500-9BD7-2AC08CA690AF}"/>
    <dgm:cxn modelId="{CB365F30-06F4-42AC-8F60-A45EB146106B}" type="presOf" srcId="{1A79C30A-75A5-4C0B-90EE-B24C8EF1B673}" destId="{BF485D10-6138-43D7-9C98-DF24141C2420}" srcOrd="0" destOrd="0" presId="urn:microsoft.com/office/officeart/2005/8/layout/orgChart1"/>
    <dgm:cxn modelId="{8CD78C07-541D-42CF-9F0C-720338BA0D78}" type="presOf" srcId="{F98E9780-1EE7-4A83-8494-99F35BD2E435}" destId="{2D38EF55-781C-4364-8474-CD33C8AB5123}" srcOrd="1" destOrd="0" presId="urn:microsoft.com/office/officeart/2005/8/layout/orgChart1"/>
    <dgm:cxn modelId="{08438A65-AC7E-4CD0-A191-5F7D6DAF4A63}" srcId="{2EAA62F3-ACD1-4401-A114-6B003F586FC5}" destId="{E9D92653-E5DD-4025-9383-99FC22204903}" srcOrd="0" destOrd="0" parTransId="{F9FBF524-332D-4A84-9520-0F32B115D4A5}" sibTransId="{8ACA2AC5-1509-43F9-9EB2-A13C4CE6EEE1}"/>
    <dgm:cxn modelId="{266157FF-4876-4E2A-AAE5-4862691500A5}" srcId="{E9D92653-E5DD-4025-9383-99FC22204903}" destId="{98A7E870-74ED-46FD-9132-31C1A18FDF4D}" srcOrd="2" destOrd="0" parTransId="{D8ACF6E5-C6B8-4E99-8A38-338D6EE10858}" sibTransId="{F0691EE5-2DAE-474E-A4D0-49D3FA1C7B71}"/>
    <dgm:cxn modelId="{BC816EC7-9643-4225-A651-56D00EE5E4A2}" type="presOf" srcId="{87B1F568-D73A-49CA-8B59-2D4B9DC0E6A8}" destId="{80441BDE-AB8A-4224-A5CF-0E400B8085C0}" srcOrd="0" destOrd="0" presId="urn:microsoft.com/office/officeart/2005/8/layout/orgChart1"/>
    <dgm:cxn modelId="{F041DB90-54F8-470C-A0FA-0D718D5B7C44}" type="presOf" srcId="{F740D51C-A0A1-48B5-998E-EBA218354655}" destId="{83288CE4-FAF3-43F4-9420-4A826988413E}" srcOrd="0" destOrd="0" presId="urn:microsoft.com/office/officeart/2005/8/layout/orgChart1"/>
    <dgm:cxn modelId="{5F636AB7-257D-4216-A28E-C7018270AA82}" type="presOf" srcId="{87B1F568-D73A-49CA-8B59-2D4B9DC0E6A8}" destId="{0904D042-2848-4B6B-BA29-21522EC9F600}" srcOrd="1" destOrd="0" presId="urn:microsoft.com/office/officeart/2005/8/layout/orgChart1"/>
    <dgm:cxn modelId="{7265F1F2-CF99-400F-865D-FA2AEF01BCD9}" type="presOf" srcId="{64C82A2B-B883-47F3-9AF8-C8F8BE4B6C87}" destId="{941A28AD-6114-4EAE-B388-0559DA0D413F}" srcOrd="0" destOrd="0" presId="urn:microsoft.com/office/officeart/2005/8/layout/orgChart1"/>
    <dgm:cxn modelId="{565ED573-21C8-48EB-9D1F-37FC7D7439C4}" type="presOf" srcId="{98A7E870-74ED-46FD-9132-31C1A18FDF4D}" destId="{10C1C68A-F290-45F5-99BC-82C248F44229}" srcOrd="0" destOrd="0" presId="urn:microsoft.com/office/officeart/2005/8/layout/orgChart1"/>
    <dgm:cxn modelId="{2F1B1F2A-E6B2-42FB-89FB-14F759961741}" type="presOf" srcId="{D8ACF6E5-C6B8-4E99-8A38-338D6EE10858}" destId="{313481F9-5A67-4F7E-81C9-2AAFAED572B4}" srcOrd="0" destOrd="0" presId="urn:microsoft.com/office/officeart/2005/8/layout/orgChart1"/>
    <dgm:cxn modelId="{27069380-F276-414C-93C9-FEF4DAB96978}" type="presOf" srcId="{F98E9780-1EE7-4A83-8494-99F35BD2E435}" destId="{E6445332-868E-4E36-A14B-C9895CE010C9}" srcOrd="0" destOrd="0" presId="urn:microsoft.com/office/officeart/2005/8/layout/orgChart1"/>
    <dgm:cxn modelId="{E324CA6B-2780-464B-B6E0-F4ED316D5FA2}" type="presParOf" srcId="{2769D94C-9565-41B7-A556-87B02532C65F}" destId="{E2B50803-A733-4379-8950-8C7B08CD5700}" srcOrd="0" destOrd="0" presId="urn:microsoft.com/office/officeart/2005/8/layout/orgChart1"/>
    <dgm:cxn modelId="{508C531D-E7D5-4DF1-94FA-496384CDCA66}" type="presParOf" srcId="{E2B50803-A733-4379-8950-8C7B08CD5700}" destId="{7C14BC8C-79B3-4B87-ABB1-B7362474A447}" srcOrd="0" destOrd="0" presId="urn:microsoft.com/office/officeart/2005/8/layout/orgChart1"/>
    <dgm:cxn modelId="{8403D2A3-D157-4969-B735-0687DC6F94C3}" type="presParOf" srcId="{7C14BC8C-79B3-4B87-ABB1-B7362474A447}" destId="{87CDC29D-B16C-459D-B195-3A3EDAABEF8F}" srcOrd="0" destOrd="0" presId="urn:microsoft.com/office/officeart/2005/8/layout/orgChart1"/>
    <dgm:cxn modelId="{F4F92F37-DBCA-4D37-A110-5FFA9575DAE2}" type="presParOf" srcId="{7C14BC8C-79B3-4B87-ABB1-B7362474A447}" destId="{EC8E8BCF-67FD-46EC-B183-9F58CF8E7C7F}" srcOrd="1" destOrd="0" presId="urn:microsoft.com/office/officeart/2005/8/layout/orgChart1"/>
    <dgm:cxn modelId="{5CB9E104-E619-45A3-9235-3E5EE8F0D0A7}" type="presParOf" srcId="{E2B50803-A733-4379-8950-8C7B08CD5700}" destId="{CBF844BC-7DD2-4795-8DD0-4C2C17751D40}" srcOrd="1" destOrd="0" presId="urn:microsoft.com/office/officeart/2005/8/layout/orgChart1"/>
    <dgm:cxn modelId="{3E516C75-8B3C-4C5D-AD32-1956A8C873A7}" type="presParOf" srcId="{CBF844BC-7DD2-4795-8DD0-4C2C17751D40}" destId="{83288CE4-FAF3-43F4-9420-4A826988413E}" srcOrd="0" destOrd="0" presId="urn:microsoft.com/office/officeart/2005/8/layout/orgChart1"/>
    <dgm:cxn modelId="{2FAD245E-1AED-4E65-B5F5-81E0EDED543C}" type="presParOf" srcId="{CBF844BC-7DD2-4795-8DD0-4C2C17751D40}" destId="{3D409E54-DD53-40AE-930D-F2FB5A8F3B0D}" srcOrd="1" destOrd="0" presId="urn:microsoft.com/office/officeart/2005/8/layout/orgChart1"/>
    <dgm:cxn modelId="{E667556A-8F90-4B4C-A0BE-D07877B7376B}" type="presParOf" srcId="{3D409E54-DD53-40AE-930D-F2FB5A8F3B0D}" destId="{4692F0BB-0699-4A7C-8BD7-E4ECBE9C2482}" srcOrd="0" destOrd="0" presId="urn:microsoft.com/office/officeart/2005/8/layout/orgChart1"/>
    <dgm:cxn modelId="{625A8645-0D99-4B36-B11E-666392965921}" type="presParOf" srcId="{4692F0BB-0699-4A7C-8BD7-E4ECBE9C2482}" destId="{80441BDE-AB8A-4224-A5CF-0E400B8085C0}" srcOrd="0" destOrd="0" presId="urn:microsoft.com/office/officeart/2005/8/layout/orgChart1"/>
    <dgm:cxn modelId="{F2225DF5-7393-4EEA-9668-47C156897370}" type="presParOf" srcId="{4692F0BB-0699-4A7C-8BD7-E4ECBE9C2482}" destId="{0904D042-2848-4B6B-BA29-21522EC9F600}" srcOrd="1" destOrd="0" presId="urn:microsoft.com/office/officeart/2005/8/layout/orgChart1"/>
    <dgm:cxn modelId="{ADBDC3D6-8B1F-4669-B25A-2C2765D764EA}" type="presParOf" srcId="{3D409E54-DD53-40AE-930D-F2FB5A8F3B0D}" destId="{9FE21888-36EC-40AB-A18A-FA7296240DDB}" srcOrd="1" destOrd="0" presId="urn:microsoft.com/office/officeart/2005/8/layout/orgChart1"/>
    <dgm:cxn modelId="{D49EF1AE-8801-4B25-9D35-F327C8CAE362}" type="presParOf" srcId="{3D409E54-DD53-40AE-930D-F2FB5A8F3B0D}" destId="{689D3FB1-ADF4-42DA-A567-69DBF01391C2}" srcOrd="2" destOrd="0" presId="urn:microsoft.com/office/officeart/2005/8/layout/orgChart1"/>
    <dgm:cxn modelId="{3701F02D-F14F-49C7-A330-64EED80BB0E0}" type="presParOf" srcId="{CBF844BC-7DD2-4795-8DD0-4C2C17751D40}" destId="{941A28AD-6114-4EAE-B388-0559DA0D413F}" srcOrd="2" destOrd="0" presId="urn:microsoft.com/office/officeart/2005/8/layout/orgChart1"/>
    <dgm:cxn modelId="{ED7D7E52-E033-47A2-8556-80D8F5C3BA33}" type="presParOf" srcId="{CBF844BC-7DD2-4795-8DD0-4C2C17751D40}" destId="{CEDDAE8E-2CC5-4251-BAA6-FA131735DC50}" srcOrd="3" destOrd="0" presId="urn:microsoft.com/office/officeart/2005/8/layout/orgChart1"/>
    <dgm:cxn modelId="{8823C190-9B5A-416F-9242-13A4472D1BAF}" type="presParOf" srcId="{CEDDAE8E-2CC5-4251-BAA6-FA131735DC50}" destId="{C94B2B23-CE4D-46EE-9165-81D3F3750A61}" srcOrd="0" destOrd="0" presId="urn:microsoft.com/office/officeart/2005/8/layout/orgChart1"/>
    <dgm:cxn modelId="{41E78DA2-06BE-4173-95D6-F46981940F19}" type="presParOf" srcId="{C94B2B23-CE4D-46EE-9165-81D3F3750A61}" destId="{E6445332-868E-4E36-A14B-C9895CE010C9}" srcOrd="0" destOrd="0" presId="urn:microsoft.com/office/officeart/2005/8/layout/orgChart1"/>
    <dgm:cxn modelId="{AB540FC8-D4B8-4878-9158-835E718C2944}" type="presParOf" srcId="{C94B2B23-CE4D-46EE-9165-81D3F3750A61}" destId="{2D38EF55-781C-4364-8474-CD33C8AB5123}" srcOrd="1" destOrd="0" presId="urn:microsoft.com/office/officeart/2005/8/layout/orgChart1"/>
    <dgm:cxn modelId="{331B6F94-7AEC-4B39-B492-BD63C1449D6E}" type="presParOf" srcId="{CEDDAE8E-2CC5-4251-BAA6-FA131735DC50}" destId="{EA8BA526-193A-40C6-A156-16305F44DD3B}" srcOrd="1" destOrd="0" presId="urn:microsoft.com/office/officeart/2005/8/layout/orgChart1"/>
    <dgm:cxn modelId="{CE2A24A7-B283-45D7-9602-9C5ECCD85CEF}" type="presParOf" srcId="{CEDDAE8E-2CC5-4251-BAA6-FA131735DC50}" destId="{E5DA54E9-5DD4-4174-807C-359F6363B85B}" srcOrd="2" destOrd="0" presId="urn:microsoft.com/office/officeart/2005/8/layout/orgChart1"/>
    <dgm:cxn modelId="{6E562D21-819F-49A7-9051-3C662ED6C6BF}" type="presParOf" srcId="{CBF844BC-7DD2-4795-8DD0-4C2C17751D40}" destId="{313481F9-5A67-4F7E-81C9-2AAFAED572B4}" srcOrd="4" destOrd="0" presId="urn:microsoft.com/office/officeart/2005/8/layout/orgChart1"/>
    <dgm:cxn modelId="{E8EA8A84-9104-4501-ABA0-817C8544C34A}" type="presParOf" srcId="{CBF844BC-7DD2-4795-8DD0-4C2C17751D40}" destId="{B146FB4A-7910-4D2E-A574-FBFD6B43B154}" srcOrd="5" destOrd="0" presId="urn:microsoft.com/office/officeart/2005/8/layout/orgChart1"/>
    <dgm:cxn modelId="{3AC132E6-ABA3-49C4-8CDB-A5D66D16629B}" type="presParOf" srcId="{B146FB4A-7910-4D2E-A574-FBFD6B43B154}" destId="{8388BFFB-08B9-4188-B924-6BBEA690B014}" srcOrd="0" destOrd="0" presId="urn:microsoft.com/office/officeart/2005/8/layout/orgChart1"/>
    <dgm:cxn modelId="{55BE3A1C-B4F4-489C-B0DD-69252E4C8E7B}" type="presParOf" srcId="{8388BFFB-08B9-4188-B924-6BBEA690B014}" destId="{10C1C68A-F290-45F5-99BC-82C248F44229}" srcOrd="0" destOrd="0" presId="urn:microsoft.com/office/officeart/2005/8/layout/orgChart1"/>
    <dgm:cxn modelId="{DB3CEA73-3750-4331-A67B-134BA7896491}" type="presParOf" srcId="{8388BFFB-08B9-4188-B924-6BBEA690B014}" destId="{370C0AC2-A52B-4E34-8FF2-6741CB90A954}" srcOrd="1" destOrd="0" presId="urn:microsoft.com/office/officeart/2005/8/layout/orgChart1"/>
    <dgm:cxn modelId="{F272CE1C-3FFC-45FB-B4CA-DDA86EFF3C45}" type="presParOf" srcId="{B146FB4A-7910-4D2E-A574-FBFD6B43B154}" destId="{5CFC6D70-8167-4604-A412-A385A56A8E45}" srcOrd="1" destOrd="0" presId="urn:microsoft.com/office/officeart/2005/8/layout/orgChart1"/>
    <dgm:cxn modelId="{860F71A0-48CE-45DA-B402-BA80B0C5F17B}" type="presParOf" srcId="{B146FB4A-7910-4D2E-A574-FBFD6B43B154}" destId="{5734E130-17CF-480D-B825-6515995736C9}" srcOrd="2" destOrd="0" presId="urn:microsoft.com/office/officeart/2005/8/layout/orgChart1"/>
    <dgm:cxn modelId="{927B2F6E-8E34-419F-9039-24ABC9779DD1}" type="presParOf" srcId="{CBF844BC-7DD2-4795-8DD0-4C2C17751D40}" destId="{5018F794-530D-4241-8104-57F12357B514}" srcOrd="6" destOrd="0" presId="urn:microsoft.com/office/officeart/2005/8/layout/orgChart1"/>
    <dgm:cxn modelId="{8A99FE3E-D893-43F3-AECE-D26A6E463CB8}" type="presParOf" srcId="{CBF844BC-7DD2-4795-8DD0-4C2C17751D40}" destId="{045F4B2D-17D9-4125-BFF0-1069B6B2160C}" srcOrd="7" destOrd="0" presId="urn:microsoft.com/office/officeart/2005/8/layout/orgChart1"/>
    <dgm:cxn modelId="{58C2EAF7-4AE6-4275-9EF8-33867489A482}" type="presParOf" srcId="{045F4B2D-17D9-4125-BFF0-1069B6B2160C}" destId="{BEB89B91-8D0E-403A-8527-96BDF2AB515C}" srcOrd="0" destOrd="0" presId="urn:microsoft.com/office/officeart/2005/8/layout/orgChart1"/>
    <dgm:cxn modelId="{6822D92F-BB46-416D-9C98-747649644802}" type="presParOf" srcId="{BEB89B91-8D0E-403A-8527-96BDF2AB515C}" destId="{BF485D10-6138-43D7-9C98-DF24141C2420}" srcOrd="0" destOrd="0" presId="urn:microsoft.com/office/officeart/2005/8/layout/orgChart1"/>
    <dgm:cxn modelId="{5F0EA560-2EE4-4739-B131-B12CC7746CB1}" type="presParOf" srcId="{BEB89B91-8D0E-403A-8527-96BDF2AB515C}" destId="{03147C75-D7DB-43D8-9314-7A94875531C7}" srcOrd="1" destOrd="0" presId="urn:microsoft.com/office/officeart/2005/8/layout/orgChart1"/>
    <dgm:cxn modelId="{C61C3F8A-FBF0-496C-82E1-66BD7CA51E52}" type="presParOf" srcId="{045F4B2D-17D9-4125-BFF0-1069B6B2160C}" destId="{D7B0655D-D5F0-48D5-8F36-238948F71321}" srcOrd="1" destOrd="0" presId="urn:microsoft.com/office/officeart/2005/8/layout/orgChart1"/>
    <dgm:cxn modelId="{C466587C-7C7D-4E9E-B770-B9A1E82223D0}" type="presParOf" srcId="{045F4B2D-17D9-4125-BFF0-1069B6B2160C}" destId="{B1BA3417-405B-4CF8-966A-BC3053F8C8D6}" srcOrd="2" destOrd="0" presId="urn:microsoft.com/office/officeart/2005/8/layout/orgChart1"/>
    <dgm:cxn modelId="{05341848-B559-46C3-8373-2097970FA14C}" type="presParOf" srcId="{E2B50803-A733-4379-8950-8C7B08CD5700}" destId="{0CCD6F0C-D273-4EBB-A0A5-75D1EC172A0C}" srcOrd="2" destOrd="0" presId="urn:microsoft.com/office/officeart/2005/8/layout/orgChar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EAA62F3-ACD1-4401-A114-6B003F586FC5}"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E9D92653-E5DD-4025-9383-99FC22204903}">
      <dgm:prSet phldrT="[Text]" custT="1"/>
      <dgm:spPr/>
      <dgm:t>
        <a:bodyPr/>
        <a:lstStyle/>
        <a:p>
          <a:pPr algn="ctr" rtl="1"/>
          <a:r>
            <a:rPr lang="ar-EG" sz="4400" b="1" u="none" dirty="0" smtClean="0">
              <a:solidFill>
                <a:schemeClr val="tx1"/>
              </a:solidFill>
            </a:rPr>
            <a:t>4- القراءة :</a:t>
          </a:r>
        </a:p>
        <a:p>
          <a:pPr algn="ctr" rtl="1"/>
          <a:r>
            <a:rPr lang="ar-EG" sz="3200" b="1" u="none" dirty="0" smtClean="0">
              <a:solidFill>
                <a:schemeClr val="tx1"/>
              </a:solidFill>
            </a:rPr>
            <a:t>على أساس الشكل </a:t>
          </a:r>
          <a:r>
            <a:rPr lang="ar-EG" sz="3200" b="1" u="none" dirty="0" err="1" smtClean="0">
              <a:solidFill>
                <a:schemeClr val="tx1"/>
              </a:solidFill>
            </a:rPr>
            <a:t>و</a:t>
          </a:r>
          <a:r>
            <a:rPr lang="ar-EG" sz="3200" b="1" dirty="0" smtClean="0"/>
            <a:t> الأداء الصوتي</a:t>
          </a:r>
          <a:endParaRPr lang="ar-SA" sz="3200" b="1" u="none" dirty="0"/>
        </a:p>
      </dgm:t>
    </dgm:pt>
    <dgm:pt modelId="{F9FBF524-332D-4A84-9520-0F32B115D4A5}" type="parTrans" cxnId="{08438A65-AC7E-4CD0-A191-5F7D6DAF4A63}">
      <dgm:prSet/>
      <dgm:spPr/>
      <dgm:t>
        <a:bodyPr/>
        <a:lstStyle/>
        <a:p>
          <a:pPr rtl="1"/>
          <a:endParaRPr lang="ar-SA" b="1"/>
        </a:p>
      </dgm:t>
    </dgm:pt>
    <dgm:pt modelId="{8ACA2AC5-1509-43F9-9EB2-A13C4CE6EEE1}" type="sibTrans" cxnId="{08438A65-AC7E-4CD0-A191-5F7D6DAF4A63}">
      <dgm:prSet/>
      <dgm:spPr/>
      <dgm:t>
        <a:bodyPr/>
        <a:lstStyle/>
        <a:p>
          <a:pPr rtl="1"/>
          <a:endParaRPr lang="ar-SA" b="1"/>
        </a:p>
      </dgm:t>
    </dgm:pt>
    <dgm:pt modelId="{F98E9780-1EE7-4A83-8494-99F35BD2E435}">
      <dgm:prSet custT="1"/>
      <dgm:spPr/>
      <dgm:t>
        <a:bodyPr/>
        <a:lstStyle/>
        <a:p>
          <a:pPr rtl="1"/>
          <a:r>
            <a:rPr lang="ar-EG" sz="2800" b="1" dirty="0" smtClean="0"/>
            <a:t>ب-صامتة</a:t>
          </a:r>
        </a:p>
        <a:p>
          <a:pPr rtl="1"/>
          <a:r>
            <a:rPr lang="ar-EG" sz="2800" b="1" dirty="0" smtClean="0"/>
            <a:t>(سرية)</a:t>
          </a:r>
          <a:endParaRPr lang="ar-SA" sz="2800" b="1" dirty="0"/>
        </a:p>
      </dgm:t>
    </dgm:pt>
    <dgm:pt modelId="{64C82A2B-B883-47F3-9AF8-C8F8BE4B6C87}" type="parTrans" cxnId="{A7CFB209-07FA-4118-B5DC-4BA0D47EF595}">
      <dgm:prSet/>
      <dgm:spPr/>
      <dgm:t>
        <a:bodyPr/>
        <a:lstStyle/>
        <a:p>
          <a:pPr rtl="1"/>
          <a:endParaRPr lang="ar-SA"/>
        </a:p>
      </dgm:t>
    </dgm:pt>
    <dgm:pt modelId="{FBA7347A-995B-4BCA-8A22-A5479B68573D}" type="sibTrans" cxnId="{A7CFB209-07FA-4118-B5DC-4BA0D47EF595}">
      <dgm:prSet/>
      <dgm:spPr/>
      <dgm:t>
        <a:bodyPr/>
        <a:lstStyle/>
        <a:p>
          <a:pPr rtl="1"/>
          <a:endParaRPr lang="ar-SA"/>
        </a:p>
      </dgm:t>
    </dgm:pt>
    <dgm:pt modelId="{5A12426F-EC26-470A-BEDE-D989FCF6C293}">
      <dgm:prSet custT="1"/>
      <dgm:spPr/>
      <dgm:t>
        <a:bodyPr/>
        <a:lstStyle/>
        <a:p>
          <a:pPr rtl="1"/>
          <a:r>
            <a:rPr lang="ar-EG" sz="2800" b="1" dirty="0" smtClean="0"/>
            <a:t>أ-  </a:t>
          </a:r>
          <a:r>
            <a:rPr lang="ar-EG" sz="2800" b="1" dirty="0" err="1" smtClean="0"/>
            <a:t>جهرية</a:t>
          </a:r>
          <a:endParaRPr lang="ar-SA" sz="2800" b="1" dirty="0"/>
        </a:p>
      </dgm:t>
    </dgm:pt>
    <dgm:pt modelId="{09E7FBDD-1ADE-4B05-A982-B08F10D94577}" type="parTrans" cxnId="{FE11A09D-B411-418A-BD30-0B20537529BC}">
      <dgm:prSet/>
      <dgm:spPr/>
      <dgm:t>
        <a:bodyPr/>
        <a:lstStyle/>
        <a:p>
          <a:pPr rtl="1"/>
          <a:endParaRPr lang="ar-SA"/>
        </a:p>
      </dgm:t>
    </dgm:pt>
    <dgm:pt modelId="{F242213A-D99D-4BD5-B665-D50BFB186958}" type="sibTrans" cxnId="{FE11A09D-B411-418A-BD30-0B20537529BC}">
      <dgm:prSet/>
      <dgm:spPr/>
      <dgm:t>
        <a:bodyPr/>
        <a:lstStyle/>
        <a:p>
          <a:pPr rtl="1"/>
          <a:endParaRPr lang="ar-SA"/>
        </a:p>
      </dgm:t>
    </dgm:pt>
    <dgm:pt modelId="{2769D94C-9565-41B7-A556-87B02532C65F}" type="pres">
      <dgm:prSet presAssocID="{2EAA62F3-ACD1-4401-A114-6B003F586FC5}" presName="hierChild1" presStyleCnt="0">
        <dgm:presLayoutVars>
          <dgm:orgChart val="1"/>
          <dgm:chPref val="1"/>
          <dgm:dir/>
          <dgm:animOne val="branch"/>
          <dgm:animLvl val="lvl"/>
          <dgm:resizeHandles/>
        </dgm:presLayoutVars>
      </dgm:prSet>
      <dgm:spPr/>
      <dgm:t>
        <a:bodyPr/>
        <a:lstStyle/>
        <a:p>
          <a:pPr rtl="1"/>
          <a:endParaRPr lang="ar-SA"/>
        </a:p>
      </dgm:t>
    </dgm:pt>
    <dgm:pt modelId="{E2B50803-A733-4379-8950-8C7B08CD5700}" type="pres">
      <dgm:prSet presAssocID="{E9D92653-E5DD-4025-9383-99FC22204903}" presName="hierRoot1" presStyleCnt="0">
        <dgm:presLayoutVars>
          <dgm:hierBranch val="init"/>
        </dgm:presLayoutVars>
      </dgm:prSet>
      <dgm:spPr/>
    </dgm:pt>
    <dgm:pt modelId="{7C14BC8C-79B3-4B87-ABB1-B7362474A447}" type="pres">
      <dgm:prSet presAssocID="{E9D92653-E5DD-4025-9383-99FC22204903}" presName="rootComposite1" presStyleCnt="0"/>
      <dgm:spPr/>
    </dgm:pt>
    <dgm:pt modelId="{87CDC29D-B16C-459D-B195-3A3EDAABEF8F}" type="pres">
      <dgm:prSet presAssocID="{E9D92653-E5DD-4025-9383-99FC22204903}" presName="rootText1" presStyleLbl="node0" presStyleIdx="0" presStyleCnt="1" custScaleX="277200" custScaleY="142000" custLinFactNeighborX="0" custLinFactNeighborY="13300">
        <dgm:presLayoutVars>
          <dgm:chPref val="3"/>
        </dgm:presLayoutVars>
      </dgm:prSet>
      <dgm:spPr/>
      <dgm:t>
        <a:bodyPr/>
        <a:lstStyle/>
        <a:p>
          <a:pPr rtl="1"/>
          <a:endParaRPr lang="ar-SA"/>
        </a:p>
      </dgm:t>
    </dgm:pt>
    <dgm:pt modelId="{EC8E8BCF-67FD-46EC-B183-9F58CF8E7C7F}" type="pres">
      <dgm:prSet presAssocID="{E9D92653-E5DD-4025-9383-99FC22204903}" presName="rootConnector1" presStyleLbl="node1" presStyleIdx="0" presStyleCnt="0"/>
      <dgm:spPr/>
      <dgm:t>
        <a:bodyPr/>
        <a:lstStyle/>
        <a:p>
          <a:pPr rtl="1"/>
          <a:endParaRPr lang="ar-SA"/>
        </a:p>
      </dgm:t>
    </dgm:pt>
    <dgm:pt modelId="{CBF844BC-7DD2-4795-8DD0-4C2C17751D40}" type="pres">
      <dgm:prSet presAssocID="{E9D92653-E5DD-4025-9383-99FC22204903}" presName="hierChild2" presStyleCnt="0"/>
      <dgm:spPr/>
    </dgm:pt>
    <dgm:pt modelId="{941A28AD-6114-4EAE-B388-0559DA0D413F}" type="pres">
      <dgm:prSet presAssocID="{64C82A2B-B883-47F3-9AF8-C8F8BE4B6C87}" presName="Name37" presStyleLbl="parChTrans1D2" presStyleIdx="0" presStyleCnt="2"/>
      <dgm:spPr/>
      <dgm:t>
        <a:bodyPr/>
        <a:lstStyle/>
        <a:p>
          <a:pPr rtl="1"/>
          <a:endParaRPr lang="ar-SA"/>
        </a:p>
      </dgm:t>
    </dgm:pt>
    <dgm:pt modelId="{CEDDAE8E-2CC5-4251-BAA6-FA131735DC50}" type="pres">
      <dgm:prSet presAssocID="{F98E9780-1EE7-4A83-8494-99F35BD2E435}" presName="hierRoot2" presStyleCnt="0">
        <dgm:presLayoutVars>
          <dgm:hierBranch val="init"/>
        </dgm:presLayoutVars>
      </dgm:prSet>
      <dgm:spPr/>
    </dgm:pt>
    <dgm:pt modelId="{C94B2B23-CE4D-46EE-9165-81D3F3750A61}" type="pres">
      <dgm:prSet presAssocID="{F98E9780-1EE7-4A83-8494-99F35BD2E435}" presName="rootComposite" presStyleCnt="0"/>
      <dgm:spPr/>
    </dgm:pt>
    <dgm:pt modelId="{E6445332-868E-4E36-A14B-C9895CE010C9}" type="pres">
      <dgm:prSet presAssocID="{F98E9780-1EE7-4A83-8494-99F35BD2E435}" presName="rootText" presStyleLbl="node2" presStyleIdx="0" presStyleCnt="2">
        <dgm:presLayoutVars>
          <dgm:chPref val="3"/>
        </dgm:presLayoutVars>
      </dgm:prSet>
      <dgm:spPr/>
      <dgm:t>
        <a:bodyPr/>
        <a:lstStyle/>
        <a:p>
          <a:pPr rtl="1"/>
          <a:endParaRPr lang="ar-SA"/>
        </a:p>
      </dgm:t>
    </dgm:pt>
    <dgm:pt modelId="{2D38EF55-781C-4364-8474-CD33C8AB5123}" type="pres">
      <dgm:prSet presAssocID="{F98E9780-1EE7-4A83-8494-99F35BD2E435}" presName="rootConnector" presStyleLbl="node2" presStyleIdx="0" presStyleCnt="2"/>
      <dgm:spPr/>
      <dgm:t>
        <a:bodyPr/>
        <a:lstStyle/>
        <a:p>
          <a:pPr rtl="1"/>
          <a:endParaRPr lang="ar-SA"/>
        </a:p>
      </dgm:t>
    </dgm:pt>
    <dgm:pt modelId="{EA8BA526-193A-40C6-A156-16305F44DD3B}" type="pres">
      <dgm:prSet presAssocID="{F98E9780-1EE7-4A83-8494-99F35BD2E435}" presName="hierChild4" presStyleCnt="0"/>
      <dgm:spPr/>
    </dgm:pt>
    <dgm:pt modelId="{E5DA54E9-5DD4-4174-807C-359F6363B85B}" type="pres">
      <dgm:prSet presAssocID="{F98E9780-1EE7-4A83-8494-99F35BD2E435}" presName="hierChild5" presStyleCnt="0"/>
      <dgm:spPr/>
    </dgm:pt>
    <dgm:pt modelId="{4D7C6F0C-C4D7-4AEC-8725-41784B8F8F5E}" type="pres">
      <dgm:prSet presAssocID="{09E7FBDD-1ADE-4B05-A982-B08F10D94577}" presName="Name37" presStyleLbl="parChTrans1D2" presStyleIdx="1" presStyleCnt="2"/>
      <dgm:spPr/>
      <dgm:t>
        <a:bodyPr/>
        <a:lstStyle/>
        <a:p>
          <a:pPr rtl="1"/>
          <a:endParaRPr lang="ar-SA"/>
        </a:p>
      </dgm:t>
    </dgm:pt>
    <dgm:pt modelId="{25C464B2-EA05-4AFA-86F8-227510AF8BBD}" type="pres">
      <dgm:prSet presAssocID="{5A12426F-EC26-470A-BEDE-D989FCF6C293}" presName="hierRoot2" presStyleCnt="0">
        <dgm:presLayoutVars>
          <dgm:hierBranch val="init"/>
        </dgm:presLayoutVars>
      </dgm:prSet>
      <dgm:spPr/>
    </dgm:pt>
    <dgm:pt modelId="{1A056FCE-B064-4C95-AFBA-1212050CC026}" type="pres">
      <dgm:prSet presAssocID="{5A12426F-EC26-470A-BEDE-D989FCF6C293}" presName="rootComposite" presStyleCnt="0"/>
      <dgm:spPr/>
    </dgm:pt>
    <dgm:pt modelId="{6CC82F91-EDAC-4BC4-B3BB-2B6516590B6D}" type="pres">
      <dgm:prSet presAssocID="{5A12426F-EC26-470A-BEDE-D989FCF6C293}" presName="rootText" presStyleLbl="node2" presStyleIdx="1" presStyleCnt="2" custLinFactNeighborX="1744" custLinFactNeighborY="6976">
        <dgm:presLayoutVars>
          <dgm:chPref val="3"/>
        </dgm:presLayoutVars>
      </dgm:prSet>
      <dgm:spPr/>
      <dgm:t>
        <a:bodyPr/>
        <a:lstStyle/>
        <a:p>
          <a:pPr rtl="1"/>
          <a:endParaRPr lang="ar-SA"/>
        </a:p>
      </dgm:t>
    </dgm:pt>
    <dgm:pt modelId="{BFFA115A-4B1F-4CC0-8EB6-3EF556A82112}" type="pres">
      <dgm:prSet presAssocID="{5A12426F-EC26-470A-BEDE-D989FCF6C293}" presName="rootConnector" presStyleLbl="node2" presStyleIdx="1" presStyleCnt="2"/>
      <dgm:spPr/>
      <dgm:t>
        <a:bodyPr/>
        <a:lstStyle/>
        <a:p>
          <a:pPr rtl="1"/>
          <a:endParaRPr lang="ar-SA"/>
        </a:p>
      </dgm:t>
    </dgm:pt>
    <dgm:pt modelId="{F23BE03C-F793-4455-9347-BA4E2A62EB32}" type="pres">
      <dgm:prSet presAssocID="{5A12426F-EC26-470A-BEDE-D989FCF6C293}" presName="hierChild4" presStyleCnt="0"/>
      <dgm:spPr/>
    </dgm:pt>
    <dgm:pt modelId="{4EE94797-4146-47E6-A893-A0ECC9687034}" type="pres">
      <dgm:prSet presAssocID="{5A12426F-EC26-470A-BEDE-D989FCF6C293}" presName="hierChild5" presStyleCnt="0"/>
      <dgm:spPr/>
    </dgm:pt>
    <dgm:pt modelId="{0CCD6F0C-D273-4EBB-A0A5-75D1EC172A0C}" type="pres">
      <dgm:prSet presAssocID="{E9D92653-E5DD-4025-9383-99FC22204903}" presName="hierChild3" presStyleCnt="0"/>
      <dgm:spPr/>
    </dgm:pt>
  </dgm:ptLst>
  <dgm:cxnLst>
    <dgm:cxn modelId="{88A599EC-94BE-4649-976F-DA1E465AE3D8}" type="presOf" srcId="{E9D92653-E5DD-4025-9383-99FC22204903}" destId="{EC8E8BCF-67FD-46EC-B183-9F58CF8E7C7F}" srcOrd="1" destOrd="0" presId="urn:microsoft.com/office/officeart/2005/8/layout/orgChart1"/>
    <dgm:cxn modelId="{FE11A09D-B411-418A-BD30-0B20537529BC}" srcId="{E9D92653-E5DD-4025-9383-99FC22204903}" destId="{5A12426F-EC26-470A-BEDE-D989FCF6C293}" srcOrd="1" destOrd="0" parTransId="{09E7FBDD-1ADE-4B05-A982-B08F10D94577}" sibTransId="{F242213A-D99D-4BD5-B665-D50BFB186958}"/>
    <dgm:cxn modelId="{A7CFB209-07FA-4118-B5DC-4BA0D47EF595}" srcId="{E9D92653-E5DD-4025-9383-99FC22204903}" destId="{F98E9780-1EE7-4A83-8494-99F35BD2E435}" srcOrd="0" destOrd="0" parTransId="{64C82A2B-B883-47F3-9AF8-C8F8BE4B6C87}" sibTransId="{FBA7347A-995B-4BCA-8A22-A5479B68573D}"/>
    <dgm:cxn modelId="{E4207835-0135-4937-B118-E0E0CD336628}" type="presOf" srcId="{64C82A2B-B883-47F3-9AF8-C8F8BE4B6C87}" destId="{941A28AD-6114-4EAE-B388-0559DA0D413F}" srcOrd="0" destOrd="0" presId="urn:microsoft.com/office/officeart/2005/8/layout/orgChart1"/>
    <dgm:cxn modelId="{4AE8E0CC-E26C-4BD4-BDD7-938D4015DC95}" type="presOf" srcId="{09E7FBDD-1ADE-4B05-A982-B08F10D94577}" destId="{4D7C6F0C-C4D7-4AEC-8725-41784B8F8F5E}" srcOrd="0" destOrd="0" presId="urn:microsoft.com/office/officeart/2005/8/layout/orgChart1"/>
    <dgm:cxn modelId="{616D000E-0055-4ECA-87CF-B62520D5475C}" type="presOf" srcId="{F98E9780-1EE7-4A83-8494-99F35BD2E435}" destId="{2D38EF55-781C-4364-8474-CD33C8AB5123}" srcOrd="1" destOrd="0" presId="urn:microsoft.com/office/officeart/2005/8/layout/orgChart1"/>
    <dgm:cxn modelId="{AD173045-B085-4CC3-AA85-05B44BDBCAF1}" type="presOf" srcId="{F98E9780-1EE7-4A83-8494-99F35BD2E435}" destId="{E6445332-868E-4E36-A14B-C9895CE010C9}" srcOrd="0" destOrd="0" presId="urn:microsoft.com/office/officeart/2005/8/layout/orgChart1"/>
    <dgm:cxn modelId="{08438A65-AC7E-4CD0-A191-5F7D6DAF4A63}" srcId="{2EAA62F3-ACD1-4401-A114-6B003F586FC5}" destId="{E9D92653-E5DD-4025-9383-99FC22204903}" srcOrd="0" destOrd="0" parTransId="{F9FBF524-332D-4A84-9520-0F32B115D4A5}" sibTransId="{8ACA2AC5-1509-43F9-9EB2-A13C4CE6EEE1}"/>
    <dgm:cxn modelId="{CEB87E88-D0D4-4F62-B934-B5112D3CB220}" type="presOf" srcId="{5A12426F-EC26-470A-BEDE-D989FCF6C293}" destId="{BFFA115A-4B1F-4CC0-8EB6-3EF556A82112}" srcOrd="1" destOrd="0" presId="urn:microsoft.com/office/officeart/2005/8/layout/orgChart1"/>
    <dgm:cxn modelId="{3A862962-79D3-474A-8561-504863AA6CC8}" type="presOf" srcId="{2EAA62F3-ACD1-4401-A114-6B003F586FC5}" destId="{2769D94C-9565-41B7-A556-87B02532C65F}" srcOrd="0" destOrd="0" presId="urn:microsoft.com/office/officeart/2005/8/layout/orgChart1"/>
    <dgm:cxn modelId="{CE4908AA-6261-4D1C-B663-373FEC5F890D}" type="presOf" srcId="{5A12426F-EC26-470A-BEDE-D989FCF6C293}" destId="{6CC82F91-EDAC-4BC4-B3BB-2B6516590B6D}" srcOrd="0" destOrd="0" presId="urn:microsoft.com/office/officeart/2005/8/layout/orgChart1"/>
    <dgm:cxn modelId="{F634C4B6-ECC1-4E00-8449-E4ACD41BD05F}" type="presOf" srcId="{E9D92653-E5DD-4025-9383-99FC22204903}" destId="{87CDC29D-B16C-459D-B195-3A3EDAABEF8F}" srcOrd="0" destOrd="0" presId="urn:microsoft.com/office/officeart/2005/8/layout/orgChart1"/>
    <dgm:cxn modelId="{B3A3A8BF-AE27-4AA1-8380-3305C3B0C8FD}" type="presParOf" srcId="{2769D94C-9565-41B7-A556-87B02532C65F}" destId="{E2B50803-A733-4379-8950-8C7B08CD5700}" srcOrd="0" destOrd="0" presId="urn:microsoft.com/office/officeart/2005/8/layout/orgChart1"/>
    <dgm:cxn modelId="{1BC5D0B8-41D5-4CA0-9617-3103AF3DEDC6}" type="presParOf" srcId="{E2B50803-A733-4379-8950-8C7B08CD5700}" destId="{7C14BC8C-79B3-4B87-ABB1-B7362474A447}" srcOrd="0" destOrd="0" presId="urn:microsoft.com/office/officeart/2005/8/layout/orgChart1"/>
    <dgm:cxn modelId="{F6F5D6DC-A479-4CE7-B40B-CEF8040EF44A}" type="presParOf" srcId="{7C14BC8C-79B3-4B87-ABB1-B7362474A447}" destId="{87CDC29D-B16C-459D-B195-3A3EDAABEF8F}" srcOrd="0" destOrd="0" presId="urn:microsoft.com/office/officeart/2005/8/layout/orgChart1"/>
    <dgm:cxn modelId="{3D98588B-EA91-4E5A-AF3E-420ED98CC61F}" type="presParOf" srcId="{7C14BC8C-79B3-4B87-ABB1-B7362474A447}" destId="{EC8E8BCF-67FD-46EC-B183-9F58CF8E7C7F}" srcOrd="1" destOrd="0" presId="urn:microsoft.com/office/officeart/2005/8/layout/orgChart1"/>
    <dgm:cxn modelId="{1A3525C7-6AD3-44B2-B90F-C099C07EDFEB}" type="presParOf" srcId="{E2B50803-A733-4379-8950-8C7B08CD5700}" destId="{CBF844BC-7DD2-4795-8DD0-4C2C17751D40}" srcOrd="1" destOrd="0" presId="urn:microsoft.com/office/officeart/2005/8/layout/orgChart1"/>
    <dgm:cxn modelId="{4A44654D-5678-4E94-BEDB-A209EC30E8FC}" type="presParOf" srcId="{CBF844BC-7DD2-4795-8DD0-4C2C17751D40}" destId="{941A28AD-6114-4EAE-B388-0559DA0D413F}" srcOrd="0" destOrd="0" presId="urn:microsoft.com/office/officeart/2005/8/layout/orgChart1"/>
    <dgm:cxn modelId="{3BBC431E-43D4-404C-9637-A021684A98E0}" type="presParOf" srcId="{CBF844BC-7DD2-4795-8DD0-4C2C17751D40}" destId="{CEDDAE8E-2CC5-4251-BAA6-FA131735DC50}" srcOrd="1" destOrd="0" presId="urn:microsoft.com/office/officeart/2005/8/layout/orgChart1"/>
    <dgm:cxn modelId="{4FDE099E-536D-4302-9314-60A4B48C969A}" type="presParOf" srcId="{CEDDAE8E-2CC5-4251-BAA6-FA131735DC50}" destId="{C94B2B23-CE4D-46EE-9165-81D3F3750A61}" srcOrd="0" destOrd="0" presId="urn:microsoft.com/office/officeart/2005/8/layout/orgChart1"/>
    <dgm:cxn modelId="{BEA4E1A3-E246-4527-B962-E07C876CE48F}" type="presParOf" srcId="{C94B2B23-CE4D-46EE-9165-81D3F3750A61}" destId="{E6445332-868E-4E36-A14B-C9895CE010C9}" srcOrd="0" destOrd="0" presId="urn:microsoft.com/office/officeart/2005/8/layout/orgChart1"/>
    <dgm:cxn modelId="{3DB1B53D-F8BC-4C0A-9969-66BEB576F693}" type="presParOf" srcId="{C94B2B23-CE4D-46EE-9165-81D3F3750A61}" destId="{2D38EF55-781C-4364-8474-CD33C8AB5123}" srcOrd="1" destOrd="0" presId="urn:microsoft.com/office/officeart/2005/8/layout/orgChart1"/>
    <dgm:cxn modelId="{13DF4EA4-1AB3-406A-9D09-69889FB30993}" type="presParOf" srcId="{CEDDAE8E-2CC5-4251-BAA6-FA131735DC50}" destId="{EA8BA526-193A-40C6-A156-16305F44DD3B}" srcOrd="1" destOrd="0" presId="urn:microsoft.com/office/officeart/2005/8/layout/orgChart1"/>
    <dgm:cxn modelId="{64140D4D-7A59-4FF6-A178-691F85CF3124}" type="presParOf" srcId="{CEDDAE8E-2CC5-4251-BAA6-FA131735DC50}" destId="{E5DA54E9-5DD4-4174-807C-359F6363B85B}" srcOrd="2" destOrd="0" presId="urn:microsoft.com/office/officeart/2005/8/layout/orgChart1"/>
    <dgm:cxn modelId="{FB75289B-1DD1-4142-8811-8CC445503D41}" type="presParOf" srcId="{CBF844BC-7DD2-4795-8DD0-4C2C17751D40}" destId="{4D7C6F0C-C4D7-4AEC-8725-41784B8F8F5E}" srcOrd="2" destOrd="0" presId="urn:microsoft.com/office/officeart/2005/8/layout/orgChart1"/>
    <dgm:cxn modelId="{9812AD93-13BE-4665-A52C-47D61ECA9DD6}" type="presParOf" srcId="{CBF844BC-7DD2-4795-8DD0-4C2C17751D40}" destId="{25C464B2-EA05-4AFA-86F8-227510AF8BBD}" srcOrd="3" destOrd="0" presId="urn:microsoft.com/office/officeart/2005/8/layout/orgChart1"/>
    <dgm:cxn modelId="{85780B32-5666-443B-BF05-1D7662EB8244}" type="presParOf" srcId="{25C464B2-EA05-4AFA-86F8-227510AF8BBD}" destId="{1A056FCE-B064-4C95-AFBA-1212050CC026}" srcOrd="0" destOrd="0" presId="urn:microsoft.com/office/officeart/2005/8/layout/orgChart1"/>
    <dgm:cxn modelId="{B9C247E3-C6F8-4FC1-B110-5C83A8ACE1BE}" type="presParOf" srcId="{1A056FCE-B064-4C95-AFBA-1212050CC026}" destId="{6CC82F91-EDAC-4BC4-B3BB-2B6516590B6D}" srcOrd="0" destOrd="0" presId="urn:microsoft.com/office/officeart/2005/8/layout/orgChart1"/>
    <dgm:cxn modelId="{2C59C8B8-BE88-4A58-9C9A-3A0DDC1604B5}" type="presParOf" srcId="{1A056FCE-B064-4C95-AFBA-1212050CC026}" destId="{BFFA115A-4B1F-4CC0-8EB6-3EF556A82112}" srcOrd="1" destOrd="0" presId="urn:microsoft.com/office/officeart/2005/8/layout/orgChart1"/>
    <dgm:cxn modelId="{5BECE510-FB19-4FE4-97D7-711C99330F80}" type="presParOf" srcId="{25C464B2-EA05-4AFA-86F8-227510AF8BBD}" destId="{F23BE03C-F793-4455-9347-BA4E2A62EB32}" srcOrd="1" destOrd="0" presId="urn:microsoft.com/office/officeart/2005/8/layout/orgChart1"/>
    <dgm:cxn modelId="{9F99CC69-0335-41EB-99ED-3402805F8D84}" type="presParOf" srcId="{25C464B2-EA05-4AFA-86F8-227510AF8BBD}" destId="{4EE94797-4146-47E6-A893-A0ECC9687034}" srcOrd="2" destOrd="0" presId="urn:microsoft.com/office/officeart/2005/8/layout/orgChart1"/>
    <dgm:cxn modelId="{1C352816-7CB1-4443-B3E4-C8888D1D3A68}" type="presParOf" srcId="{E2B50803-A733-4379-8950-8C7B08CD5700}" destId="{0CCD6F0C-D273-4EBB-A0A5-75D1EC172A0C}" srcOrd="2" destOrd="0" presId="urn:microsoft.com/office/officeart/2005/8/layout/orgChar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EAA62F3-ACD1-4401-A114-6B003F586FC5}"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E9D92653-E5DD-4025-9383-99FC22204903}">
      <dgm:prSet phldrT="[Text]" custT="1"/>
      <dgm:spPr/>
      <dgm:t>
        <a:bodyPr/>
        <a:lstStyle/>
        <a:p>
          <a:pPr algn="ctr" rtl="1"/>
          <a:r>
            <a:rPr lang="ar-EG" sz="4400" b="1" u="none" dirty="0" smtClean="0">
              <a:solidFill>
                <a:schemeClr val="tx1"/>
              </a:solidFill>
            </a:rPr>
            <a:t>4- القراءة :</a:t>
          </a:r>
        </a:p>
        <a:p>
          <a:pPr algn="ctr" rtl="1"/>
          <a:r>
            <a:rPr lang="ar-EG" sz="3200" b="1" u="none" dirty="0" smtClean="0">
              <a:solidFill>
                <a:schemeClr val="tx1"/>
              </a:solidFill>
            </a:rPr>
            <a:t>من حيث </a:t>
          </a:r>
          <a:r>
            <a:rPr lang="ar-EG" sz="3200" b="1" dirty="0" err="1" smtClean="0"/>
            <a:t>ب</a:t>
          </a:r>
          <a:r>
            <a:rPr lang="ar-EG" sz="3200" b="1" dirty="0" smtClean="0"/>
            <a:t>- النوع</a:t>
          </a:r>
          <a:endParaRPr lang="ar-SA" sz="3200" b="1" u="none" dirty="0"/>
        </a:p>
      </dgm:t>
    </dgm:pt>
    <dgm:pt modelId="{F9FBF524-332D-4A84-9520-0F32B115D4A5}" type="parTrans" cxnId="{08438A65-AC7E-4CD0-A191-5F7D6DAF4A63}">
      <dgm:prSet/>
      <dgm:spPr/>
      <dgm:t>
        <a:bodyPr/>
        <a:lstStyle/>
        <a:p>
          <a:pPr rtl="1"/>
          <a:endParaRPr lang="ar-SA" b="1"/>
        </a:p>
      </dgm:t>
    </dgm:pt>
    <dgm:pt modelId="{8ACA2AC5-1509-43F9-9EB2-A13C4CE6EEE1}" type="sibTrans" cxnId="{08438A65-AC7E-4CD0-A191-5F7D6DAF4A63}">
      <dgm:prSet/>
      <dgm:spPr/>
      <dgm:t>
        <a:bodyPr/>
        <a:lstStyle/>
        <a:p>
          <a:pPr rtl="1"/>
          <a:endParaRPr lang="ar-SA" b="1"/>
        </a:p>
      </dgm:t>
    </dgm:pt>
    <dgm:pt modelId="{F98E9780-1EE7-4A83-8494-99F35BD2E435}">
      <dgm:prSet custT="1"/>
      <dgm:spPr/>
      <dgm:t>
        <a:bodyPr/>
        <a:lstStyle/>
        <a:p>
          <a:pPr rtl="1"/>
          <a:r>
            <a:rPr lang="ar-EG" sz="2800" b="1" dirty="0" smtClean="0"/>
            <a:t>ب-غير متفحصة</a:t>
          </a:r>
          <a:endParaRPr lang="ar-SA" sz="2800" b="1" dirty="0"/>
        </a:p>
      </dgm:t>
    </dgm:pt>
    <dgm:pt modelId="{64C82A2B-B883-47F3-9AF8-C8F8BE4B6C87}" type="parTrans" cxnId="{A7CFB209-07FA-4118-B5DC-4BA0D47EF595}">
      <dgm:prSet/>
      <dgm:spPr/>
      <dgm:t>
        <a:bodyPr/>
        <a:lstStyle/>
        <a:p>
          <a:pPr rtl="1"/>
          <a:endParaRPr lang="ar-SA"/>
        </a:p>
      </dgm:t>
    </dgm:pt>
    <dgm:pt modelId="{FBA7347A-995B-4BCA-8A22-A5479B68573D}" type="sibTrans" cxnId="{A7CFB209-07FA-4118-B5DC-4BA0D47EF595}">
      <dgm:prSet/>
      <dgm:spPr/>
      <dgm:t>
        <a:bodyPr/>
        <a:lstStyle/>
        <a:p>
          <a:pPr rtl="1"/>
          <a:endParaRPr lang="ar-SA"/>
        </a:p>
      </dgm:t>
    </dgm:pt>
    <dgm:pt modelId="{5A12426F-EC26-470A-BEDE-D989FCF6C293}">
      <dgm:prSet custT="1"/>
      <dgm:spPr/>
      <dgm:t>
        <a:bodyPr/>
        <a:lstStyle/>
        <a:p>
          <a:pPr rtl="1"/>
          <a:r>
            <a:rPr lang="ar-EG" sz="2800" b="1" dirty="0" smtClean="0"/>
            <a:t>أ- متفحصة</a:t>
          </a:r>
        </a:p>
        <a:p>
          <a:pPr rtl="1"/>
          <a:r>
            <a:rPr lang="ar-EG" sz="2800" b="1" dirty="0" smtClean="0"/>
            <a:t>(ناقدة-متعمقة)</a:t>
          </a:r>
          <a:endParaRPr lang="ar-SA" sz="2800" b="1" dirty="0"/>
        </a:p>
      </dgm:t>
    </dgm:pt>
    <dgm:pt modelId="{09E7FBDD-1ADE-4B05-A982-B08F10D94577}" type="parTrans" cxnId="{FE11A09D-B411-418A-BD30-0B20537529BC}">
      <dgm:prSet/>
      <dgm:spPr/>
      <dgm:t>
        <a:bodyPr/>
        <a:lstStyle/>
        <a:p>
          <a:pPr rtl="1"/>
          <a:endParaRPr lang="ar-SA"/>
        </a:p>
      </dgm:t>
    </dgm:pt>
    <dgm:pt modelId="{F242213A-D99D-4BD5-B665-D50BFB186958}" type="sibTrans" cxnId="{FE11A09D-B411-418A-BD30-0B20537529BC}">
      <dgm:prSet/>
      <dgm:spPr/>
      <dgm:t>
        <a:bodyPr/>
        <a:lstStyle/>
        <a:p>
          <a:pPr rtl="1"/>
          <a:endParaRPr lang="ar-SA"/>
        </a:p>
      </dgm:t>
    </dgm:pt>
    <dgm:pt modelId="{2769D94C-9565-41B7-A556-87B02532C65F}" type="pres">
      <dgm:prSet presAssocID="{2EAA62F3-ACD1-4401-A114-6B003F586FC5}" presName="hierChild1" presStyleCnt="0">
        <dgm:presLayoutVars>
          <dgm:orgChart val="1"/>
          <dgm:chPref val="1"/>
          <dgm:dir/>
          <dgm:animOne val="branch"/>
          <dgm:animLvl val="lvl"/>
          <dgm:resizeHandles/>
        </dgm:presLayoutVars>
      </dgm:prSet>
      <dgm:spPr/>
      <dgm:t>
        <a:bodyPr/>
        <a:lstStyle/>
        <a:p>
          <a:pPr rtl="1"/>
          <a:endParaRPr lang="ar-SA"/>
        </a:p>
      </dgm:t>
    </dgm:pt>
    <dgm:pt modelId="{E2B50803-A733-4379-8950-8C7B08CD5700}" type="pres">
      <dgm:prSet presAssocID="{E9D92653-E5DD-4025-9383-99FC22204903}" presName="hierRoot1" presStyleCnt="0">
        <dgm:presLayoutVars>
          <dgm:hierBranch val="init"/>
        </dgm:presLayoutVars>
      </dgm:prSet>
      <dgm:spPr/>
    </dgm:pt>
    <dgm:pt modelId="{7C14BC8C-79B3-4B87-ABB1-B7362474A447}" type="pres">
      <dgm:prSet presAssocID="{E9D92653-E5DD-4025-9383-99FC22204903}" presName="rootComposite1" presStyleCnt="0"/>
      <dgm:spPr/>
    </dgm:pt>
    <dgm:pt modelId="{87CDC29D-B16C-459D-B195-3A3EDAABEF8F}" type="pres">
      <dgm:prSet presAssocID="{E9D92653-E5DD-4025-9383-99FC22204903}" presName="rootText1" presStyleLbl="node0" presStyleIdx="0" presStyleCnt="1" custScaleX="277200" custScaleY="142000" custLinFactNeighborX="0" custLinFactNeighborY="13300">
        <dgm:presLayoutVars>
          <dgm:chPref val="3"/>
        </dgm:presLayoutVars>
      </dgm:prSet>
      <dgm:spPr/>
      <dgm:t>
        <a:bodyPr/>
        <a:lstStyle/>
        <a:p>
          <a:pPr rtl="1"/>
          <a:endParaRPr lang="ar-SA"/>
        </a:p>
      </dgm:t>
    </dgm:pt>
    <dgm:pt modelId="{EC8E8BCF-67FD-46EC-B183-9F58CF8E7C7F}" type="pres">
      <dgm:prSet presAssocID="{E9D92653-E5DD-4025-9383-99FC22204903}" presName="rootConnector1" presStyleLbl="node1" presStyleIdx="0" presStyleCnt="0"/>
      <dgm:spPr/>
      <dgm:t>
        <a:bodyPr/>
        <a:lstStyle/>
        <a:p>
          <a:pPr rtl="1"/>
          <a:endParaRPr lang="ar-SA"/>
        </a:p>
      </dgm:t>
    </dgm:pt>
    <dgm:pt modelId="{CBF844BC-7DD2-4795-8DD0-4C2C17751D40}" type="pres">
      <dgm:prSet presAssocID="{E9D92653-E5DD-4025-9383-99FC22204903}" presName="hierChild2" presStyleCnt="0"/>
      <dgm:spPr/>
    </dgm:pt>
    <dgm:pt modelId="{941A28AD-6114-4EAE-B388-0559DA0D413F}" type="pres">
      <dgm:prSet presAssocID="{64C82A2B-B883-47F3-9AF8-C8F8BE4B6C87}" presName="Name37" presStyleLbl="parChTrans1D2" presStyleIdx="0" presStyleCnt="2"/>
      <dgm:spPr/>
      <dgm:t>
        <a:bodyPr/>
        <a:lstStyle/>
        <a:p>
          <a:pPr rtl="1"/>
          <a:endParaRPr lang="ar-SA"/>
        </a:p>
      </dgm:t>
    </dgm:pt>
    <dgm:pt modelId="{CEDDAE8E-2CC5-4251-BAA6-FA131735DC50}" type="pres">
      <dgm:prSet presAssocID="{F98E9780-1EE7-4A83-8494-99F35BD2E435}" presName="hierRoot2" presStyleCnt="0">
        <dgm:presLayoutVars>
          <dgm:hierBranch val="init"/>
        </dgm:presLayoutVars>
      </dgm:prSet>
      <dgm:spPr/>
    </dgm:pt>
    <dgm:pt modelId="{C94B2B23-CE4D-46EE-9165-81D3F3750A61}" type="pres">
      <dgm:prSet presAssocID="{F98E9780-1EE7-4A83-8494-99F35BD2E435}" presName="rootComposite" presStyleCnt="0"/>
      <dgm:spPr/>
    </dgm:pt>
    <dgm:pt modelId="{E6445332-868E-4E36-A14B-C9895CE010C9}" type="pres">
      <dgm:prSet presAssocID="{F98E9780-1EE7-4A83-8494-99F35BD2E435}" presName="rootText" presStyleLbl="node2" presStyleIdx="0" presStyleCnt="2">
        <dgm:presLayoutVars>
          <dgm:chPref val="3"/>
        </dgm:presLayoutVars>
      </dgm:prSet>
      <dgm:spPr/>
      <dgm:t>
        <a:bodyPr/>
        <a:lstStyle/>
        <a:p>
          <a:pPr rtl="1"/>
          <a:endParaRPr lang="ar-SA"/>
        </a:p>
      </dgm:t>
    </dgm:pt>
    <dgm:pt modelId="{2D38EF55-781C-4364-8474-CD33C8AB5123}" type="pres">
      <dgm:prSet presAssocID="{F98E9780-1EE7-4A83-8494-99F35BD2E435}" presName="rootConnector" presStyleLbl="node2" presStyleIdx="0" presStyleCnt="2"/>
      <dgm:spPr/>
      <dgm:t>
        <a:bodyPr/>
        <a:lstStyle/>
        <a:p>
          <a:pPr rtl="1"/>
          <a:endParaRPr lang="ar-SA"/>
        </a:p>
      </dgm:t>
    </dgm:pt>
    <dgm:pt modelId="{EA8BA526-193A-40C6-A156-16305F44DD3B}" type="pres">
      <dgm:prSet presAssocID="{F98E9780-1EE7-4A83-8494-99F35BD2E435}" presName="hierChild4" presStyleCnt="0"/>
      <dgm:spPr/>
    </dgm:pt>
    <dgm:pt modelId="{E5DA54E9-5DD4-4174-807C-359F6363B85B}" type="pres">
      <dgm:prSet presAssocID="{F98E9780-1EE7-4A83-8494-99F35BD2E435}" presName="hierChild5" presStyleCnt="0"/>
      <dgm:spPr/>
    </dgm:pt>
    <dgm:pt modelId="{4D7C6F0C-C4D7-4AEC-8725-41784B8F8F5E}" type="pres">
      <dgm:prSet presAssocID="{09E7FBDD-1ADE-4B05-A982-B08F10D94577}" presName="Name37" presStyleLbl="parChTrans1D2" presStyleIdx="1" presStyleCnt="2"/>
      <dgm:spPr/>
      <dgm:t>
        <a:bodyPr/>
        <a:lstStyle/>
        <a:p>
          <a:pPr rtl="1"/>
          <a:endParaRPr lang="ar-SA"/>
        </a:p>
      </dgm:t>
    </dgm:pt>
    <dgm:pt modelId="{25C464B2-EA05-4AFA-86F8-227510AF8BBD}" type="pres">
      <dgm:prSet presAssocID="{5A12426F-EC26-470A-BEDE-D989FCF6C293}" presName="hierRoot2" presStyleCnt="0">
        <dgm:presLayoutVars>
          <dgm:hierBranch val="init"/>
        </dgm:presLayoutVars>
      </dgm:prSet>
      <dgm:spPr/>
    </dgm:pt>
    <dgm:pt modelId="{1A056FCE-B064-4C95-AFBA-1212050CC026}" type="pres">
      <dgm:prSet presAssocID="{5A12426F-EC26-470A-BEDE-D989FCF6C293}" presName="rootComposite" presStyleCnt="0"/>
      <dgm:spPr/>
    </dgm:pt>
    <dgm:pt modelId="{6CC82F91-EDAC-4BC4-B3BB-2B6516590B6D}" type="pres">
      <dgm:prSet presAssocID="{5A12426F-EC26-470A-BEDE-D989FCF6C293}" presName="rootText" presStyleLbl="node2" presStyleIdx="1" presStyleCnt="2" custLinFactNeighborX="1744" custLinFactNeighborY="6976">
        <dgm:presLayoutVars>
          <dgm:chPref val="3"/>
        </dgm:presLayoutVars>
      </dgm:prSet>
      <dgm:spPr/>
      <dgm:t>
        <a:bodyPr/>
        <a:lstStyle/>
        <a:p>
          <a:pPr rtl="1"/>
          <a:endParaRPr lang="ar-SA"/>
        </a:p>
      </dgm:t>
    </dgm:pt>
    <dgm:pt modelId="{BFFA115A-4B1F-4CC0-8EB6-3EF556A82112}" type="pres">
      <dgm:prSet presAssocID="{5A12426F-EC26-470A-BEDE-D989FCF6C293}" presName="rootConnector" presStyleLbl="node2" presStyleIdx="1" presStyleCnt="2"/>
      <dgm:spPr/>
      <dgm:t>
        <a:bodyPr/>
        <a:lstStyle/>
        <a:p>
          <a:pPr rtl="1"/>
          <a:endParaRPr lang="ar-SA"/>
        </a:p>
      </dgm:t>
    </dgm:pt>
    <dgm:pt modelId="{F23BE03C-F793-4455-9347-BA4E2A62EB32}" type="pres">
      <dgm:prSet presAssocID="{5A12426F-EC26-470A-BEDE-D989FCF6C293}" presName="hierChild4" presStyleCnt="0"/>
      <dgm:spPr/>
    </dgm:pt>
    <dgm:pt modelId="{4EE94797-4146-47E6-A893-A0ECC9687034}" type="pres">
      <dgm:prSet presAssocID="{5A12426F-EC26-470A-BEDE-D989FCF6C293}" presName="hierChild5" presStyleCnt="0"/>
      <dgm:spPr/>
    </dgm:pt>
    <dgm:pt modelId="{0CCD6F0C-D273-4EBB-A0A5-75D1EC172A0C}" type="pres">
      <dgm:prSet presAssocID="{E9D92653-E5DD-4025-9383-99FC22204903}" presName="hierChild3" presStyleCnt="0"/>
      <dgm:spPr/>
    </dgm:pt>
  </dgm:ptLst>
  <dgm:cxnLst>
    <dgm:cxn modelId="{BE1E3659-F933-4DA8-BCA1-5190D418E7FA}" type="presOf" srcId="{5A12426F-EC26-470A-BEDE-D989FCF6C293}" destId="{BFFA115A-4B1F-4CC0-8EB6-3EF556A82112}" srcOrd="1" destOrd="0" presId="urn:microsoft.com/office/officeart/2005/8/layout/orgChart1"/>
    <dgm:cxn modelId="{A7CFB209-07FA-4118-B5DC-4BA0D47EF595}" srcId="{E9D92653-E5DD-4025-9383-99FC22204903}" destId="{F98E9780-1EE7-4A83-8494-99F35BD2E435}" srcOrd="0" destOrd="0" parTransId="{64C82A2B-B883-47F3-9AF8-C8F8BE4B6C87}" sibTransId="{FBA7347A-995B-4BCA-8A22-A5479B68573D}"/>
    <dgm:cxn modelId="{97D356CA-80F3-4CB3-881E-6DA1BBD8B96F}" type="presOf" srcId="{64C82A2B-B883-47F3-9AF8-C8F8BE4B6C87}" destId="{941A28AD-6114-4EAE-B388-0559DA0D413F}" srcOrd="0" destOrd="0" presId="urn:microsoft.com/office/officeart/2005/8/layout/orgChart1"/>
    <dgm:cxn modelId="{C0DE0C56-488E-4F75-BD57-5C149B576C15}" type="presOf" srcId="{09E7FBDD-1ADE-4B05-A982-B08F10D94577}" destId="{4D7C6F0C-C4D7-4AEC-8725-41784B8F8F5E}" srcOrd="0" destOrd="0" presId="urn:microsoft.com/office/officeart/2005/8/layout/orgChart1"/>
    <dgm:cxn modelId="{D53444C0-1BE8-4588-941E-BDEED7B66814}" type="presOf" srcId="{E9D92653-E5DD-4025-9383-99FC22204903}" destId="{EC8E8BCF-67FD-46EC-B183-9F58CF8E7C7F}" srcOrd="1" destOrd="0" presId="urn:microsoft.com/office/officeart/2005/8/layout/orgChart1"/>
    <dgm:cxn modelId="{FE11A09D-B411-418A-BD30-0B20537529BC}" srcId="{E9D92653-E5DD-4025-9383-99FC22204903}" destId="{5A12426F-EC26-470A-BEDE-D989FCF6C293}" srcOrd="1" destOrd="0" parTransId="{09E7FBDD-1ADE-4B05-A982-B08F10D94577}" sibTransId="{F242213A-D99D-4BD5-B665-D50BFB186958}"/>
    <dgm:cxn modelId="{08438A65-AC7E-4CD0-A191-5F7D6DAF4A63}" srcId="{2EAA62F3-ACD1-4401-A114-6B003F586FC5}" destId="{E9D92653-E5DD-4025-9383-99FC22204903}" srcOrd="0" destOrd="0" parTransId="{F9FBF524-332D-4A84-9520-0F32B115D4A5}" sibTransId="{8ACA2AC5-1509-43F9-9EB2-A13C4CE6EEE1}"/>
    <dgm:cxn modelId="{808A94EF-37B3-43D7-AFC0-747BF0BB86B6}" type="presOf" srcId="{F98E9780-1EE7-4A83-8494-99F35BD2E435}" destId="{E6445332-868E-4E36-A14B-C9895CE010C9}" srcOrd="0" destOrd="0" presId="urn:microsoft.com/office/officeart/2005/8/layout/orgChart1"/>
    <dgm:cxn modelId="{88437DC7-E0E6-4F1B-AC41-78BCD650BBA9}" type="presOf" srcId="{2EAA62F3-ACD1-4401-A114-6B003F586FC5}" destId="{2769D94C-9565-41B7-A556-87B02532C65F}" srcOrd="0" destOrd="0" presId="urn:microsoft.com/office/officeart/2005/8/layout/orgChart1"/>
    <dgm:cxn modelId="{E321F28A-07B2-4000-9668-E8640C048DEE}" type="presOf" srcId="{F98E9780-1EE7-4A83-8494-99F35BD2E435}" destId="{2D38EF55-781C-4364-8474-CD33C8AB5123}" srcOrd="1" destOrd="0" presId="urn:microsoft.com/office/officeart/2005/8/layout/orgChart1"/>
    <dgm:cxn modelId="{0B8DA36A-F48F-4881-A891-84192AF8186F}" type="presOf" srcId="{5A12426F-EC26-470A-BEDE-D989FCF6C293}" destId="{6CC82F91-EDAC-4BC4-B3BB-2B6516590B6D}" srcOrd="0" destOrd="0" presId="urn:microsoft.com/office/officeart/2005/8/layout/orgChart1"/>
    <dgm:cxn modelId="{5340DD4B-B8C6-480D-B3B8-6F770ABBA4A0}" type="presOf" srcId="{E9D92653-E5DD-4025-9383-99FC22204903}" destId="{87CDC29D-B16C-459D-B195-3A3EDAABEF8F}" srcOrd="0" destOrd="0" presId="urn:microsoft.com/office/officeart/2005/8/layout/orgChart1"/>
    <dgm:cxn modelId="{4522E08F-D60F-4EF5-81B6-1BC07EDF3A46}" type="presParOf" srcId="{2769D94C-9565-41B7-A556-87B02532C65F}" destId="{E2B50803-A733-4379-8950-8C7B08CD5700}" srcOrd="0" destOrd="0" presId="urn:microsoft.com/office/officeart/2005/8/layout/orgChart1"/>
    <dgm:cxn modelId="{B59912AC-CD8C-42C5-9D54-22ED65C8D6BA}" type="presParOf" srcId="{E2B50803-A733-4379-8950-8C7B08CD5700}" destId="{7C14BC8C-79B3-4B87-ABB1-B7362474A447}" srcOrd="0" destOrd="0" presId="urn:microsoft.com/office/officeart/2005/8/layout/orgChart1"/>
    <dgm:cxn modelId="{2F9E0062-B91D-4B7D-B446-CC022CE9F8ED}" type="presParOf" srcId="{7C14BC8C-79B3-4B87-ABB1-B7362474A447}" destId="{87CDC29D-B16C-459D-B195-3A3EDAABEF8F}" srcOrd="0" destOrd="0" presId="urn:microsoft.com/office/officeart/2005/8/layout/orgChart1"/>
    <dgm:cxn modelId="{5B3B8BB6-9F01-4EA7-AD0B-6E6E3E8A0F8E}" type="presParOf" srcId="{7C14BC8C-79B3-4B87-ABB1-B7362474A447}" destId="{EC8E8BCF-67FD-46EC-B183-9F58CF8E7C7F}" srcOrd="1" destOrd="0" presId="urn:microsoft.com/office/officeart/2005/8/layout/orgChart1"/>
    <dgm:cxn modelId="{443B6FF4-56B1-4633-801B-051B473A84AE}" type="presParOf" srcId="{E2B50803-A733-4379-8950-8C7B08CD5700}" destId="{CBF844BC-7DD2-4795-8DD0-4C2C17751D40}" srcOrd="1" destOrd="0" presId="urn:microsoft.com/office/officeart/2005/8/layout/orgChart1"/>
    <dgm:cxn modelId="{52D40B19-A08E-4EC8-A7C6-A3219F017848}" type="presParOf" srcId="{CBF844BC-7DD2-4795-8DD0-4C2C17751D40}" destId="{941A28AD-6114-4EAE-B388-0559DA0D413F}" srcOrd="0" destOrd="0" presId="urn:microsoft.com/office/officeart/2005/8/layout/orgChart1"/>
    <dgm:cxn modelId="{59E2471C-1CD0-44D1-83A8-9D350BAD1A3A}" type="presParOf" srcId="{CBF844BC-7DD2-4795-8DD0-4C2C17751D40}" destId="{CEDDAE8E-2CC5-4251-BAA6-FA131735DC50}" srcOrd="1" destOrd="0" presId="urn:microsoft.com/office/officeart/2005/8/layout/orgChart1"/>
    <dgm:cxn modelId="{0E9A197E-2734-4415-831E-E062894AA3E3}" type="presParOf" srcId="{CEDDAE8E-2CC5-4251-BAA6-FA131735DC50}" destId="{C94B2B23-CE4D-46EE-9165-81D3F3750A61}" srcOrd="0" destOrd="0" presId="urn:microsoft.com/office/officeart/2005/8/layout/orgChart1"/>
    <dgm:cxn modelId="{72904B98-CF98-4A51-BFFB-A48CF8D046A0}" type="presParOf" srcId="{C94B2B23-CE4D-46EE-9165-81D3F3750A61}" destId="{E6445332-868E-4E36-A14B-C9895CE010C9}" srcOrd="0" destOrd="0" presId="urn:microsoft.com/office/officeart/2005/8/layout/orgChart1"/>
    <dgm:cxn modelId="{902FAF0A-4C7C-4199-AD3B-DEE8F06852AE}" type="presParOf" srcId="{C94B2B23-CE4D-46EE-9165-81D3F3750A61}" destId="{2D38EF55-781C-4364-8474-CD33C8AB5123}" srcOrd="1" destOrd="0" presId="urn:microsoft.com/office/officeart/2005/8/layout/orgChart1"/>
    <dgm:cxn modelId="{7F84B448-3630-4FA4-B575-5D0629096E3C}" type="presParOf" srcId="{CEDDAE8E-2CC5-4251-BAA6-FA131735DC50}" destId="{EA8BA526-193A-40C6-A156-16305F44DD3B}" srcOrd="1" destOrd="0" presId="urn:microsoft.com/office/officeart/2005/8/layout/orgChart1"/>
    <dgm:cxn modelId="{FB46BE7D-F85B-4C57-98D1-99AC2DC17298}" type="presParOf" srcId="{CEDDAE8E-2CC5-4251-BAA6-FA131735DC50}" destId="{E5DA54E9-5DD4-4174-807C-359F6363B85B}" srcOrd="2" destOrd="0" presId="urn:microsoft.com/office/officeart/2005/8/layout/orgChart1"/>
    <dgm:cxn modelId="{1E110E13-B313-464B-8897-FDA6B0C7EAD6}" type="presParOf" srcId="{CBF844BC-7DD2-4795-8DD0-4C2C17751D40}" destId="{4D7C6F0C-C4D7-4AEC-8725-41784B8F8F5E}" srcOrd="2" destOrd="0" presId="urn:microsoft.com/office/officeart/2005/8/layout/orgChart1"/>
    <dgm:cxn modelId="{C7537C9B-329A-4287-A3E0-3145CDEBE586}" type="presParOf" srcId="{CBF844BC-7DD2-4795-8DD0-4C2C17751D40}" destId="{25C464B2-EA05-4AFA-86F8-227510AF8BBD}" srcOrd="3" destOrd="0" presId="urn:microsoft.com/office/officeart/2005/8/layout/orgChart1"/>
    <dgm:cxn modelId="{101EC80E-FD41-454C-868F-8F302C0AA17D}" type="presParOf" srcId="{25C464B2-EA05-4AFA-86F8-227510AF8BBD}" destId="{1A056FCE-B064-4C95-AFBA-1212050CC026}" srcOrd="0" destOrd="0" presId="urn:microsoft.com/office/officeart/2005/8/layout/orgChart1"/>
    <dgm:cxn modelId="{0AF8D877-B99C-49C3-ABDA-4661CAE16E3A}" type="presParOf" srcId="{1A056FCE-B064-4C95-AFBA-1212050CC026}" destId="{6CC82F91-EDAC-4BC4-B3BB-2B6516590B6D}" srcOrd="0" destOrd="0" presId="urn:microsoft.com/office/officeart/2005/8/layout/orgChart1"/>
    <dgm:cxn modelId="{C7602BA3-A7FC-4C19-85C2-4C903A3FCBDA}" type="presParOf" srcId="{1A056FCE-B064-4C95-AFBA-1212050CC026}" destId="{BFFA115A-4B1F-4CC0-8EB6-3EF556A82112}" srcOrd="1" destOrd="0" presId="urn:microsoft.com/office/officeart/2005/8/layout/orgChart1"/>
    <dgm:cxn modelId="{83486585-7227-4AE5-BBBE-6DD6C4364ECC}" type="presParOf" srcId="{25C464B2-EA05-4AFA-86F8-227510AF8BBD}" destId="{F23BE03C-F793-4455-9347-BA4E2A62EB32}" srcOrd="1" destOrd="0" presId="urn:microsoft.com/office/officeart/2005/8/layout/orgChart1"/>
    <dgm:cxn modelId="{01541964-6665-4265-9893-3858A59F02B5}" type="presParOf" srcId="{25C464B2-EA05-4AFA-86F8-227510AF8BBD}" destId="{4EE94797-4146-47E6-A893-A0ECC9687034}" srcOrd="2" destOrd="0" presId="urn:microsoft.com/office/officeart/2005/8/layout/orgChart1"/>
    <dgm:cxn modelId="{1DE069D4-E47D-461E-936C-0E16FF93CF58}" type="presParOf" srcId="{E2B50803-A733-4379-8950-8C7B08CD5700}" destId="{0CCD6F0C-D273-4EBB-A0A5-75D1EC172A0C}" srcOrd="2" destOrd="0" presId="urn:microsoft.com/office/officeart/2005/8/layout/orgChar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EAA62F3-ACD1-4401-A114-6B003F586FC5}"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E9D92653-E5DD-4025-9383-99FC22204903}">
      <dgm:prSet phldrT="[Text]" custT="1"/>
      <dgm:spPr/>
      <dgm:t>
        <a:bodyPr/>
        <a:lstStyle/>
        <a:p>
          <a:pPr algn="ctr" rtl="1"/>
          <a:r>
            <a:rPr lang="ar-EG" sz="4400" b="1" u="none" dirty="0" smtClean="0">
              <a:solidFill>
                <a:schemeClr val="tx1"/>
              </a:solidFill>
            </a:rPr>
            <a:t>4تابع:- القراء</a:t>
          </a:r>
          <a:r>
            <a:rPr lang="ar-SA" sz="4400" b="1" u="none" dirty="0" smtClean="0">
              <a:solidFill>
                <a:schemeClr val="tx1"/>
              </a:solidFill>
            </a:rPr>
            <a:t>ة</a:t>
          </a:r>
          <a:r>
            <a:rPr lang="ar-EG" sz="4400" b="1" u="none" dirty="0" smtClean="0">
              <a:solidFill>
                <a:schemeClr val="tx1"/>
              </a:solidFill>
            </a:rPr>
            <a:t>:</a:t>
          </a:r>
        </a:p>
        <a:p>
          <a:pPr algn="ctr" rtl="1"/>
          <a:r>
            <a:rPr lang="ar-EG" sz="3200" b="1" u="none" dirty="0" smtClean="0">
              <a:solidFill>
                <a:schemeClr val="tx1"/>
              </a:solidFill>
            </a:rPr>
            <a:t>من حيث </a:t>
          </a:r>
          <a:r>
            <a:rPr lang="ar-EG" sz="3200" b="1" dirty="0" err="1" smtClean="0"/>
            <a:t>جـ</a:t>
          </a:r>
          <a:r>
            <a:rPr lang="ar-EG" sz="3200" b="1" dirty="0" smtClean="0"/>
            <a:t>- الغرض منها</a:t>
          </a:r>
          <a:endParaRPr lang="ar-SA" sz="3200" b="1" u="none" dirty="0"/>
        </a:p>
      </dgm:t>
    </dgm:pt>
    <dgm:pt modelId="{F9FBF524-332D-4A84-9520-0F32B115D4A5}" type="parTrans" cxnId="{08438A65-AC7E-4CD0-A191-5F7D6DAF4A63}">
      <dgm:prSet/>
      <dgm:spPr/>
      <dgm:t>
        <a:bodyPr/>
        <a:lstStyle/>
        <a:p>
          <a:pPr rtl="1"/>
          <a:endParaRPr lang="ar-SA" b="1"/>
        </a:p>
      </dgm:t>
    </dgm:pt>
    <dgm:pt modelId="{8ACA2AC5-1509-43F9-9EB2-A13C4CE6EEE1}" type="sibTrans" cxnId="{08438A65-AC7E-4CD0-A191-5F7D6DAF4A63}">
      <dgm:prSet/>
      <dgm:spPr/>
      <dgm:t>
        <a:bodyPr/>
        <a:lstStyle/>
        <a:p>
          <a:pPr rtl="1"/>
          <a:endParaRPr lang="ar-SA" b="1"/>
        </a:p>
      </dgm:t>
    </dgm:pt>
    <dgm:pt modelId="{C73EE8FB-85F1-4F73-83C2-740D3AD171BC}">
      <dgm:prSet custT="1"/>
      <dgm:spPr/>
      <dgm:t>
        <a:bodyPr/>
        <a:lstStyle/>
        <a:p>
          <a:pPr rtl="1"/>
          <a:r>
            <a:rPr lang="ar-EG" sz="3200" b="1" dirty="0" smtClean="0"/>
            <a:t>أ- ناقدة:للبحث والدراسة</a:t>
          </a:r>
          <a:endParaRPr lang="ar-SA" sz="3200" b="1" dirty="0"/>
        </a:p>
      </dgm:t>
    </dgm:pt>
    <dgm:pt modelId="{96196DFB-8BB9-44F5-89F4-4EE7055EA673}" type="parTrans" cxnId="{918463BB-67B5-41FB-A2DB-C1465CFBA6B9}">
      <dgm:prSet/>
      <dgm:spPr/>
      <dgm:t>
        <a:bodyPr/>
        <a:lstStyle/>
        <a:p>
          <a:pPr rtl="1"/>
          <a:endParaRPr lang="ar-SA"/>
        </a:p>
      </dgm:t>
    </dgm:pt>
    <dgm:pt modelId="{3992B00C-977E-49C4-9809-CF5D46200341}" type="sibTrans" cxnId="{918463BB-67B5-41FB-A2DB-C1465CFBA6B9}">
      <dgm:prSet/>
      <dgm:spPr/>
      <dgm:t>
        <a:bodyPr/>
        <a:lstStyle/>
        <a:p>
          <a:pPr rtl="1"/>
          <a:endParaRPr lang="ar-SA"/>
        </a:p>
      </dgm:t>
    </dgm:pt>
    <dgm:pt modelId="{E37B6E89-33A8-459D-BCA8-4B5AEA80814D}">
      <dgm:prSet custT="1"/>
      <dgm:spPr/>
      <dgm:t>
        <a:bodyPr/>
        <a:lstStyle/>
        <a:p>
          <a:pPr rtl="1"/>
          <a:r>
            <a:rPr lang="ar-EG" sz="3200" b="1" dirty="0" smtClean="0"/>
            <a:t>ب- للمتعة</a:t>
          </a:r>
          <a:endParaRPr lang="ar-SA" sz="3200" b="1" dirty="0"/>
        </a:p>
      </dgm:t>
    </dgm:pt>
    <dgm:pt modelId="{187607AB-04C3-4397-BB8F-59E45DF69F4D}" type="parTrans" cxnId="{D2AE341A-43F4-44C6-8D6F-05109FA4DEDF}">
      <dgm:prSet/>
      <dgm:spPr/>
      <dgm:t>
        <a:bodyPr/>
        <a:lstStyle/>
        <a:p>
          <a:pPr rtl="1"/>
          <a:endParaRPr lang="ar-SA"/>
        </a:p>
      </dgm:t>
    </dgm:pt>
    <dgm:pt modelId="{120FC1D8-5103-4F8C-80AE-5B74F1AED253}" type="sibTrans" cxnId="{D2AE341A-43F4-44C6-8D6F-05109FA4DEDF}">
      <dgm:prSet/>
      <dgm:spPr/>
      <dgm:t>
        <a:bodyPr/>
        <a:lstStyle/>
        <a:p>
          <a:pPr rtl="1"/>
          <a:endParaRPr lang="ar-SA"/>
        </a:p>
      </dgm:t>
    </dgm:pt>
    <dgm:pt modelId="{D3B2AA68-2C78-4516-B6A3-1D8304C1D056}">
      <dgm:prSet/>
      <dgm:spPr/>
      <dgm:t>
        <a:bodyPr/>
        <a:lstStyle/>
        <a:p>
          <a:pPr rtl="1"/>
          <a:r>
            <a:rPr lang="ar-EG" b="1" dirty="0" smtClean="0"/>
            <a:t>د- للمراجعة</a:t>
          </a:r>
          <a:endParaRPr lang="ar-SA" b="1" dirty="0"/>
        </a:p>
      </dgm:t>
    </dgm:pt>
    <dgm:pt modelId="{1F799837-4C2E-42D9-B950-E2BDD941A7BC}" type="parTrans" cxnId="{C342F7E6-3041-459F-9716-1629D6E61588}">
      <dgm:prSet/>
      <dgm:spPr/>
      <dgm:t>
        <a:bodyPr/>
        <a:lstStyle/>
        <a:p>
          <a:pPr rtl="1"/>
          <a:endParaRPr lang="ar-SA"/>
        </a:p>
      </dgm:t>
    </dgm:pt>
    <dgm:pt modelId="{320E2437-D583-4E78-BF29-11D0BF0CB44D}" type="sibTrans" cxnId="{C342F7E6-3041-459F-9716-1629D6E61588}">
      <dgm:prSet/>
      <dgm:spPr/>
      <dgm:t>
        <a:bodyPr/>
        <a:lstStyle/>
        <a:p>
          <a:pPr rtl="1"/>
          <a:endParaRPr lang="ar-SA"/>
        </a:p>
      </dgm:t>
    </dgm:pt>
    <dgm:pt modelId="{D8927D69-D3FC-4C8B-8AF9-87E80B9815B9}">
      <dgm:prSet/>
      <dgm:spPr/>
      <dgm:t>
        <a:bodyPr/>
        <a:lstStyle/>
        <a:p>
          <a:pPr rtl="1"/>
          <a:r>
            <a:rPr lang="ar-EG" b="1" dirty="0" err="1" smtClean="0"/>
            <a:t>جـ</a:t>
          </a:r>
          <a:r>
            <a:rPr lang="ar-EG" b="1" dirty="0" smtClean="0"/>
            <a:t> - للبحث وللاستكشاف</a:t>
          </a:r>
          <a:endParaRPr lang="ar-SA" b="1" dirty="0"/>
        </a:p>
      </dgm:t>
    </dgm:pt>
    <dgm:pt modelId="{1331EE49-1C27-425A-97EB-B0A16C21A01F}" type="parTrans" cxnId="{6D48A5FA-BBB1-4528-B7F5-38E217827820}">
      <dgm:prSet/>
      <dgm:spPr/>
      <dgm:t>
        <a:bodyPr/>
        <a:lstStyle/>
        <a:p>
          <a:pPr rtl="1"/>
          <a:endParaRPr lang="ar-SA"/>
        </a:p>
      </dgm:t>
    </dgm:pt>
    <dgm:pt modelId="{6787A9CE-CA5F-4733-A192-567CABB56D5A}" type="sibTrans" cxnId="{6D48A5FA-BBB1-4528-B7F5-38E217827820}">
      <dgm:prSet/>
      <dgm:spPr/>
      <dgm:t>
        <a:bodyPr/>
        <a:lstStyle/>
        <a:p>
          <a:pPr rtl="1"/>
          <a:endParaRPr lang="ar-SA"/>
        </a:p>
      </dgm:t>
    </dgm:pt>
    <dgm:pt modelId="{2769D94C-9565-41B7-A556-87B02532C65F}" type="pres">
      <dgm:prSet presAssocID="{2EAA62F3-ACD1-4401-A114-6B003F586FC5}" presName="hierChild1" presStyleCnt="0">
        <dgm:presLayoutVars>
          <dgm:orgChart val="1"/>
          <dgm:chPref val="1"/>
          <dgm:dir/>
          <dgm:animOne val="branch"/>
          <dgm:animLvl val="lvl"/>
          <dgm:resizeHandles/>
        </dgm:presLayoutVars>
      </dgm:prSet>
      <dgm:spPr/>
      <dgm:t>
        <a:bodyPr/>
        <a:lstStyle/>
        <a:p>
          <a:pPr rtl="1"/>
          <a:endParaRPr lang="ar-SA"/>
        </a:p>
      </dgm:t>
    </dgm:pt>
    <dgm:pt modelId="{E2B50803-A733-4379-8950-8C7B08CD5700}" type="pres">
      <dgm:prSet presAssocID="{E9D92653-E5DD-4025-9383-99FC22204903}" presName="hierRoot1" presStyleCnt="0">
        <dgm:presLayoutVars>
          <dgm:hierBranch val="init"/>
        </dgm:presLayoutVars>
      </dgm:prSet>
      <dgm:spPr/>
    </dgm:pt>
    <dgm:pt modelId="{7C14BC8C-79B3-4B87-ABB1-B7362474A447}" type="pres">
      <dgm:prSet presAssocID="{E9D92653-E5DD-4025-9383-99FC22204903}" presName="rootComposite1" presStyleCnt="0"/>
      <dgm:spPr/>
    </dgm:pt>
    <dgm:pt modelId="{87CDC29D-B16C-459D-B195-3A3EDAABEF8F}" type="pres">
      <dgm:prSet presAssocID="{E9D92653-E5DD-4025-9383-99FC22204903}" presName="rootText1" presStyleLbl="node0" presStyleIdx="0" presStyleCnt="1" custScaleX="172715" custScaleY="184256" custLinFactNeighborX="-806" custLinFactNeighborY="13872">
        <dgm:presLayoutVars>
          <dgm:chPref val="3"/>
        </dgm:presLayoutVars>
      </dgm:prSet>
      <dgm:spPr/>
      <dgm:t>
        <a:bodyPr/>
        <a:lstStyle/>
        <a:p>
          <a:pPr rtl="1"/>
          <a:endParaRPr lang="ar-SA"/>
        </a:p>
      </dgm:t>
    </dgm:pt>
    <dgm:pt modelId="{EC8E8BCF-67FD-46EC-B183-9F58CF8E7C7F}" type="pres">
      <dgm:prSet presAssocID="{E9D92653-E5DD-4025-9383-99FC22204903}" presName="rootConnector1" presStyleLbl="node1" presStyleIdx="0" presStyleCnt="0"/>
      <dgm:spPr/>
      <dgm:t>
        <a:bodyPr/>
        <a:lstStyle/>
        <a:p>
          <a:pPr rtl="1"/>
          <a:endParaRPr lang="ar-SA"/>
        </a:p>
      </dgm:t>
    </dgm:pt>
    <dgm:pt modelId="{CBF844BC-7DD2-4795-8DD0-4C2C17751D40}" type="pres">
      <dgm:prSet presAssocID="{E9D92653-E5DD-4025-9383-99FC22204903}" presName="hierChild2" presStyleCnt="0"/>
      <dgm:spPr/>
    </dgm:pt>
    <dgm:pt modelId="{07B7DA66-20BF-4BC1-971E-7DF90AC6DA64}" type="pres">
      <dgm:prSet presAssocID="{1F799837-4C2E-42D9-B950-E2BDD941A7BC}" presName="Name37" presStyleLbl="parChTrans1D2" presStyleIdx="0" presStyleCnt="4"/>
      <dgm:spPr/>
      <dgm:t>
        <a:bodyPr/>
        <a:lstStyle/>
        <a:p>
          <a:pPr rtl="1"/>
          <a:endParaRPr lang="ar-SA"/>
        </a:p>
      </dgm:t>
    </dgm:pt>
    <dgm:pt modelId="{C71FBC26-56B0-4173-83A7-8BF71F34DDDF}" type="pres">
      <dgm:prSet presAssocID="{D3B2AA68-2C78-4516-B6A3-1D8304C1D056}" presName="hierRoot2" presStyleCnt="0">
        <dgm:presLayoutVars>
          <dgm:hierBranch val="init"/>
        </dgm:presLayoutVars>
      </dgm:prSet>
      <dgm:spPr/>
    </dgm:pt>
    <dgm:pt modelId="{7F59539D-944A-4E30-A694-6266FA04B9AB}" type="pres">
      <dgm:prSet presAssocID="{D3B2AA68-2C78-4516-B6A3-1D8304C1D056}" presName="rootComposite" presStyleCnt="0"/>
      <dgm:spPr/>
    </dgm:pt>
    <dgm:pt modelId="{1631E9AC-1504-426F-8104-52F4792F75FF}" type="pres">
      <dgm:prSet presAssocID="{D3B2AA68-2C78-4516-B6A3-1D8304C1D056}" presName="rootText" presStyleLbl="node2" presStyleIdx="0" presStyleCnt="4">
        <dgm:presLayoutVars>
          <dgm:chPref val="3"/>
        </dgm:presLayoutVars>
      </dgm:prSet>
      <dgm:spPr/>
      <dgm:t>
        <a:bodyPr/>
        <a:lstStyle/>
        <a:p>
          <a:pPr rtl="1"/>
          <a:endParaRPr lang="ar-SA"/>
        </a:p>
      </dgm:t>
    </dgm:pt>
    <dgm:pt modelId="{585E11D6-F4EA-4932-A952-F879E904FA03}" type="pres">
      <dgm:prSet presAssocID="{D3B2AA68-2C78-4516-B6A3-1D8304C1D056}" presName="rootConnector" presStyleLbl="node2" presStyleIdx="0" presStyleCnt="4"/>
      <dgm:spPr/>
      <dgm:t>
        <a:bodyPr/>
        <a:lstStyle/>
        <a:p>
          <a:pPr rtl="1"/>
          <a:endParaRPr lang="ar-SA"/>
        </a:p>
      </dgm:t>
    </dgm:pt>
    <dgm:pt modelId="{5BED0390-9CAC-4D78-835D-80901BC2D66F}" type="pres">
      <dgm:prSet presAssocID="{D3B2AA68-2C78-4516-B6A3-1D8304C1D056}" presName="hierChild4" presStyleCnt="0"/>
      <dgm:spPr/>
    </dgm:pt>
    <dgm:pt modelId="{BD567C97-69B4-4707-94AD-47219F08A244}" type="pres">
      <dgm:prSet presAssocID="{D3B2AA68-2C78-4516-B6A3-1D8304C1D056}" presName="hierChild5" presStyleCnt="0"/>
      <dgm:spPr/>
    </dgm:pt>
    <dgm:pt modelId="{0A435E0C-BAE1-4AD6-88A2-96E008BF9B0D}" type="pres">
      <dgm:prSet presAssocID="{1331EE49-1C27-425A-97EB-B0A16C21A01F}" presName="Name37" presStyleLbl="parChTrans1D2" presStyleIdx="1" presStyleCnt="4"/>
      <dgm:spPr/>
      <dgm:t>
        <a:bodyPr/>
        <a:lstStyle/>
        <a:p>
          <a:pPr rtl="1"/>
          <a:endParaRPr lang="ar-SA"/>
        </a:p>
      </dgm:t>
    </dgm:pt>
    <dgm:pt modelId="{AFD54B0C-5F2F-4998-A116-76B6ECA5A7B6}" type="pres">
      <dgm:prSet presAssocID="{D8927D69-D3FC-4C8B-8AF9-87E80B9815B9}" presName="hierRoot2" presStyleCnt="0">
        <dgm:presLayoutVars>
          <dgm:hierBranch val="init"/>
        </dgm:presLayoutVars>
      </dgm:prSet>
      <dgm:spPr/>
    </dgm:pt>
    <dgm:pt modelId="{438BA4A5-A014-4C79-BEE4-EE06376F8A0E}" type="pres">
      <dgm:prSet presAssocID="{D8927D69-D3FC-4C8B-8AF9-87E80B9815B9}" presName="rootComposite" presStyleCnt="0"/>
      <dgm:spPr/>
    </dgm:pt>
    <dgm:pt modelId="{72A92ABC-D2ED-4A5F-9A1F-5F6DA82E4BCF}" type="pres">
      <dgm:prSet presAssocID="{D8927D69-D3FC-4C8B-8AF9-87E80B9815B9}" presName="rootText" presStyleLbl="node2" presStyleIdx="1" presStyleCnt="4">
        <dgm:presLayoutVars>
          <dgm:chPref val="3"/>
        </dgm:presLayoutVars>
      </dgm:prSet>
      <dgm:spPr/>
      <dgm:t>
        <a:bodyPr/>
        <a:lstStyle/>
        <a:p>
          <a:pPr rtl="1"/>
          <a:endParaRPr lang="ar-SA"/>
        </a:p>
      </dgm:t>
    </dgm:pt>
    <dgm:pt modelId="{EBE5DD11-5604-4946-B3FA-3FC5C2B94CD9}" type="pres">
      <dgm:prSet presAssocID="{D8927D69-D3FC-4C8B-8AF9-87E80B9815B9}" presName="rootConnector" presStyleLbl="node2" presStyleIdx="1" presStyleCnt="4"/>
      <dgm:spPr/>
      <dgm:t>
        <a:bodyPr/>
        <a:lstStyle/>
        <a:p>
          <a:pPr rtl="1"/>
          <a:endParaRPr lang="ar-SA"/>
        </a:p>
      </dgm:t>
    </dgm:pt>
    <dgm:pt modelId="{01F8C4FC-DA5D-4FF0-A7A7-2C86A0027265}" type="pres">
      <dgm:prSet presAssocID="{D8927D69-D3FC-4C8B-8AF9-87E80B9815B9}" presName="hierChild4" presStyleCnt="0"/>
      <dgm:spPr/>
    </dgm:pt>
    <dgm:pt modelId="{8A88C5F1-2083-4D28-BCAD-8461988FB769}" type="pres">
      <dgm:prSet presAssocID="{D8927D69-D3FC-4C8B-8AF9-87E80B9815B9}" presName="hierChild5" presStyleCnt="0"/>
      <dgm:spPr/>
    </dgm:pt>
    <dgm:pt modelId="{98A4BEFD-0A1F-45F0-932A-7CB0E30B722D}" type="pres">
      <dgm:prSet presAssocID="{187607AB-04C3-4397-BB8F-59E45DF69F4D}" presName="Name37" presStyleLbl="parChTrans1D2" presStyleIdx="2" presStyleCnt="4"/>
      <dgm:spPr/>
      <dgm:t>
        <a:bodyPr/>
        <a:lstStyle/>
        <a:p>
          <a:pPr rtl="1"/>
          <a:endParaRPr lang="ar-SA"/>
        </a:p>
      </dgm:t>
    </dgm:pt>
    <dgm:pt modelId="{B507D40C-532F-4440-BE6B-BCB51BED05D0}" type="pres">
      <dgm:prSet presAssocID="{E37B6E89-33A8-459D-BCA8-4B5AEA80814D}" presName="hierRoot2" presStyleCnt="0">
        <dgm:presLayoutVars>
          <dgm:hierBranch val="init"/>
        </dgm:presLayoutVars>
      </dgm:prSet>
      <dgm:spPr/>
    </dgm:pt>
    <dgm:pt modelId="{BA26486E-56B3-4D84-852B-54EBEFBB1120}" type="pres">
      <dgm:prSet presAssocID="{E37B6E89-33A8-459D-BCA8-4B5AEA80814D}" presName="rootComposite" presStyleCnt="0"/>
      <dgm:spPr/>
    </dgm:pt>
    <dgm:pt modelId="{94926583-F130-4FCE-9D6F-A3A2B5F49302}" type="pres">
      <dgm:prSet presAssocID="{E37B6E89-33A8-459D-BCA8-4B5AEA80814D}" presName="rootText" presStyleLbl="node2" presStyleIdx="2" presStyleCnt="4">
        <dgm:presLayoutVars>
          <dgm:chPref val="3"/>
        </dgm:presLayoutVars>
      </dgm:prSet>
      <dgm:spPr/>
      <dgm:t>
        <a:bodyPr/>
        <a:lstStyle/>
        <a:p>
          <a:pPr rtl="1"/>
          <a:endParaRPr lang="ar-SA"/>
        </a:p>
      </dgm:t>
    </dgm:pt>
    <dgm:pt modelId="{4C1538E3-22C2-4895-8A78-C0A73E119172}" type="pres">
      <dgm:prSet presAssocID="{E37B6E89-33A8-459D-BCA8-4B5AEA80814D}" presName="rootConnector" presStyleLbl="node2" presStyleIdx="2" presStyleCnt="4"/>
      <dgm:spPr/>
      <dgm:t>
        <a:bodyPr/>
        <a:lstStyle/>
        <a:p>
          <a:pPr rtl="1"/>
          <a:endParaRPr lang="ar-SA"/>
        </a:p>
      </dgm:t>
    </dgm:pt>
    <dgm:pt modelId="{A39090D1-7E59-4CBF-8099-B4FB3C283D6A}" type="pres">
      <dgm:prSet presAssocID="{E37B6E89-33A8-459D-BCA8-4B5AEA80814D}" presName="hierChild4" presStyleCnt="0"/>
      <dgm:spPr/>
    </dgm:pt>
    <dgm:pt modelId="{819B9044-4ED3-46E2-9D20-F07101C14718}" type="pres">
      <dgm:prSet presAssocID="{E37B6E89-33A8-459D-BCA8-4B5AEA80814D}" presName="hierChild5" presStyleCnt="0"/>
      <dgm:spPr/>
    </dgm:pt>
    <dgm:pt modelId="{158A7923-F3F6-4996-A005-C695E1D698AF}" type="pres">
      <dgm:prSet presAssocID="{96196DFB-8BB9-44F5-89F4-4EE7055EA673}" presName="Name37" presStyleLbl="parChTrans1D2" presStyleIdx="3" presStyleCnt="4"/>
      <dgm:spPr/>
      <dgm:t>
        <a:bodyPr/>
        <a:lstStyle/>
        <a:p>
          <a:pPr rtl="1"/>
          <a:endParaRPr lang="ar-SA"/>
        </a:p>
      </dgm:t>
    </dgm:pt>
    <dgm:pt modelId="{3BA36F08-4171-402D-8817-493DCAA72FA0}" type="pres">
      <dgm:prSet presAssocID="{C73EE8FB-85F1-4F73-83C2-740D3AD171BC}" presName="hierRoot2" presStyleCnt="0">
        <dgm:presLayoutVars>
          <dgm:hierBranch val="init"/>
        </dgm:presLayoutVars>
      </dgm:prSet>
      <dgm:spPr/>
    </dgm:pt>
    <dgm:pt modelId="{1E1B78DC-8DE6-4B59-A3B3-5467CB632186}" type="pres">
      <dgm:prSet presAssocID="{C73EE8FB-85F1-4F73-83C2-740D3AD171BC}" presName="rootComposite" presStyleCnt="0"/>
      <dgm:spPr/>
    </dgm:pt>
    <dgm:pt modelId="{8CDB2E0E-C4D0-4F11-BB91-C1244EC68E3E}" type="pres">
      <dgm:prSet presAssocID="{C73EE8FB-85F1-4F73-83C2-740D3AD171BC}" presName="rootText" presStyleLbl="node2" presStyleIdx="3" presStyleCnt="4">
        <dgm:presLayoutVars>
          <dgm:chPref val="3"/>
        </dgm:presLayoutVars>
      </dgm:prSet>
      <dgm:spPr/>
      <dgm:t>
        <a:bodyPr/>
        <a:lstStyle/>
        <a:p>
          <a:pPr rtl="1"/>
          <a:endParaRPr lang="ar-SA"/>
        </a:p>
      </dgm:t>
    </dgm:pt>
    <dgm:pt modelId="{A8BA29BB-2563-40C7-958C-262A636FFDE2}" type="pres">
      <dgm:prSet presAssocID="{C73EE8FB-85F1-4F73-83C2-740D3AD171BC}" presName="rootConnector" presStyleLbl="node2" presStyleIdx="3" presStyleCnt="4"/>
      <dgm:spPr/>
      <dgm:t>
        <a:bodyPr/>
        <a:lstStyle/>
        <a:p>
          <a:pPr rtl="1"/>
          <a:endParaRPr lang="ar-SA"/>
        </a:p>
      </dgm:t>
    </dgm:pt>
    <dgm:pt modelId="{8B28B928-4324-4CF5-851B-59AB45B20F8B}" type="pres">
      <dgm:prSet presAssocID="{C73EE8FB-85F1-4F73-83C2-740D3AD171BC}" presName="hierChild4" presStyleCnt="0"/>
      <dgm:spPr/>
    </dgm:pt>
    <dgm:pt modelId="{F2BF1124-7232-4E61-8689-705D5A3C61A8}" type="pres">
      <dgm:prSet presAssocID="{C73EE8FB-85F1-4F73-83C2-740D3AD171BC}" presName="hierChild5" presStyleCnt="0"/>
      <dgm:spPr/>
    </dgm:pt>
    <dgm:pt modelId="{0CCD6F0C-D273-4EBB-A0A5-75D1EC172A0C}" type="pres">
      <dgm:prSet presAssocID="{E9D92653-E5DD-4025-9383-99FC22204903}" presName="hierChild3" presStyleCnt="0"/>
      <dgm:spPr/>
    </dgm:pt>
  </dgm:ptLst>
  <dgm:cxnLst>
    <dgm:cxn modelId="{18550093-7481-42B7-8139-D2FB1CD15AB6}" type="presOf" srcId="{E9D92653-E5DD-4025-9383-99FC22204903}" destId="{EC8E8BCF-67FD-46EC-B183-9F58CF8E7C7F}" srcOrd="1" destOrd="0" presId="urn:microsoft.com/office/officeart/2005/8/layout/orgChart1"/>
    <dgm:cxn modelId="{6A3A9199-B346-4739-9630-B500060FC3E1}" type="presOf" srcId="{E37B6E89-33A8-459D-BCA8-4B5AEA80814D}" destId="{94926583-F130-4FCE-9D6F-A3A2B5F49302}" srcOrd="0" destOrd="0" presId="urn:microsoft.com/office/officeart/2005/8/layout/orgChart1"/>
    <dgm:cxn modelId="{39D2275E-9318-4A78-931E-8A0686E309E5}" type="presOf" srcId="{D8927D69-D3FC-4C8B-8AF9-87E80B9815B9}" destId="{72A92ABC-D2ED-4A5F-9A1F-5F6DA82E4BCF}" srcOrd="0" destOrd="0" presId="urn:microsoft.com/office/officeart/2005/8/layout/orgChart1"/>
    <dgm:cxn modelId="{3076418A-6C89-44BA-B9F3-0306745EBC88}" type="presOf" srcId="{2EAA62F3-ACD1-4401-A114-6B003F586FC5}" destId="{2769D94C-9565-41B7-A556-87B02532C65F}" srcOrd="0" destOrd="0" presId="urn:microsoft.com/office/officeart/2005/8/layout/orgChart1"/>
    <dgm:cxn modelId="{E252874E-9B94-4360-9FA3-E9B867336F67}" type="presOf" srcId="{C73EE8FB-85F1-4F73-83C2-740D3AD171BC}" destId="{A8BA29BB-2563-40C7-958C-262A636FFDE2}" srcOrd="1" destOrd="0" presId="urn:microsoft.com/office/officeart/2005/8/layout/orgChart1"/>
    <dgm:cxn modelId="{2EF7C428-47E4-4280-B592-EB36B3488988}" type="presOf" srcId="{1F799837-4C2E-42D9-B950-E2BDD941A7BC}" destId="{07B7DA66-20BF-4BC1-971E-7DF90AC6DA64}" srcOrd="0" destOrd="0" presId="urn:microsoft.com/office/officeart/2005/8/layout/orgChart1"/>
    <dgm:cxn modelId="{08438A65-AC7E-4CD0-A191-5F7D6DAF4A63}" srcId="{2EAA62F3-ACD1-4401-A114-6B003F586FC5}" destId="{E9D92653-E5DD-4025-9383-99FC22204903}" srcOrd="0" destOrd="0" parTransId="{F9FBF524-332D-4A84-9520-0F32B115D4A5}" sibTransId="{8ACA2AC5-1509-43F9-9EB2-A13C4CE6EEE1}"/>
    <dgm:cxn modelId="{E33BFF81-1A96-4CEC-B5A5-470A9DB62E5F}" type="presOf" srcId="{D8927D69-D3FC-4C8B-8AF9-87E80B9815B9}" destId="{EBE5DD11-5604-4946-B3FA-3FC5C2B94CD9}" srcOrd="1" destOrd="0" presId="urn:microsoft.com/office/officeart/2005/8/layout/orgChart1"/>
    <dgm:cxn modelId="{C342F7E6-3041-459F-9716-1629D6E61588}" srcId="{E9D92653-E5DD-4025-9383-99FC22204903}" destId="{D3B2AA68-2C78-4516-B6A3-1D8304C1D056}" srcOrd="0" destOrd="0" parTransId="{1F799837-4C2E-42D9-B950-E2BDD941A7BC}" sibTransId="{320E2437-D583-4E78-BF29-11D0BF0CB44D}"/>
    <dgm:cxn modelId="{B7F1F5CD-7D50-4D3C-AA4F-A3FED86C69CC}" type="presOf" srcId="{D3B2AA68-2C78-4516-B6A3-1D8304C1D056}" destId="{1631E9AC-1504-426F-8104-52F4792F75FF}" srcOrd="0" destOrd="0" presId="urn:microsoft.com/office/officeart/2005/8/layout/orgChart1"/>
    <dgm:cxn modelId="{BB55F298-08B0-46A5-9306-2913D35100B8}" type="presOf" srcId="{96196DFB-8BB9-44F5-89F4-4EE7055EA673}" destId="{158A7923-F3F6-4996-A005-C695E1D698AF}" srcOrd="0" destOrd="0" presId="urn:microsoft.com/office/officeart/2005/8/layout/orgChart1"/>
    <dgm:cxn modelId="{A2B9679C-1FBE-4303-9B9E-3E1BC08619FE}" type="presOf" srcId="{1331EE49-1C27-425A-97EB-B0A16C21A01F}" destId="{0A435E0C-BAE1-4AD6-88A2-96E008BF9B0D}" srcOrd="0" destOrd="0" presId="urn:microsoft.com/office/officeart/2005/8/layout/orgChart1"/>
    <dgm:cxn modelId="{0043F0CC-B4E1-4465-B976-0C0E03C1C801}" type="presOf" srcId="{C73EE8FB-85F1-4F73-83C2-740D3AD171BC}" destId="{8CDB2E0E-C4D0-4F11-BB91-C1244EC68E3E}" srcOrd="0" destOrd="0" presId="urn:microsoft.com/office/officeart/2005/8/layout/orgChart1"/>
    <dgm:cxn modelId="{6D48A5FA-BBB1-4528-B7F5-38E217827820}" srcId="{E9D92653-E5DD-4025-9383-99FC22204903}" destId="{D8927D69-D3FC-4C8B-8AF9-87E80B9815B9}" srcOrd="1" destOrd="0" parTransId="{1331EE49-1C27-425A-97EB-B0A16C21A01F}" sibTransId="{6787A9CE-CA5F-4733-A192-567CABB56D5A}"/>
    <dgm:cxn modelId="{CD2C62BA-7796-415A-9BD6-5CE716C4B40D}" type="presOf" srcId="{D3B2AA68-2C78-4516-B6A3-1D8304C1D056}" destId="{585E11D6-F4EA-4932-A952-F879E904FA03}" srcOrd="1" destOrd="0" presId="urn:microsoft.com/office/officeart/2005/8/layout/orgChart1"/>
    <dgm:cxn modelId="{918463BB-67B5-41FB-A2DB-C1465CFBA6B9}" srcId="{E9D92653-E5DD-4025-9383-99FC22204903}" destId="{C73EE8FB-85F1-4F73-83C2-740D3AD171BC}" srcOrd="3" destOrd="0" parTransId="{96196DFB-8BB9-44F5-89F4-4EE7055EA673}" sibTransId="{3992B00C-977E-49C4-9809-CF5D46200341}"/>
    <dgm:cxn modelId="{D2AE341A-43F4-44C6-8D6F-05109FA4DEDF}" srcId="{E9D92653-E5DD-4025-9383-99FC22204903}" destId="{E37B6E89-33A8-459D-BCA8-4B5AEA80814D}" srcOrd="2" destOrd="0" parTransId="{187607AB-04C3-4397-BB8F-59E45DF69F4D}" sibTransId="{120FC1D8-5103-4F8C-80AE-5B74F1AED253}"/>
    <dgm:cxn modelId="{19B4B242-0EA1-45B8-A306-54753BF012BE}" type="presOf" srcId="{E37B6E89-33A8-459D-BCA8-4B5AEA80814D}" destId="{4C1538E3-22C2-4895-8A78-C0A73E119172}" srcOrd="1" destOrd="0" presId="urn:microsoft.com/office/officeart/2005/8/layout/orgChart1"/>
    <dgm:cxn modelId="{94F3060A-15DE-406C-BA8A-AA6AD398E8C8}" type="presOf" srcId="{187607AB-04C3-4397-BB8F-59E45DF69F4D}" destId="{98A4BEFD-0A1F-45F0-932A-7CB0E30B722D}" srcOrd="0" destOrd="0" presId="urn:microsoft.com/office/officeart/2005/8/layout/orgChart1"/>
    <dgm:cxn modelId="{B9D2DBC3-CDBF-4515-9151-D09D4D01BFD9}" type="presOf" srcId="{E9D92653-E5DD-4025-9383-99FC22204903}" destId="{87CDC29D-B16C-459D-B195-3A3EDAABEF8F}" srcOrd="0" destOrd="0" presId="urn:microsoft.com/office/officeart/2005/8/layout/orgChart1"/>
    <dgm:cxn modelId="{FBF63485-C9BB-4EAF-8A31-3E5AB7D5E88B}" type="presParOf" srcId="{2769D94C-9565-41B7-A556-87B02532C65F}" destId="{E2B50803-A733-4379-8950-8C7B08CD5700}" srcOrd="0" destOrd="0" presId="urn:microsoft.com/office/officeart/2005/8/layout/orgChart1"/>
    <dgm:cxn modelId="{18D33136-3BE3-4756-9584-5E99ACEBE1BC}" type="presParOf" srcId="{E2B50803-A733-4379-8950-8C7B08CD5700}" destId="{7C14BC8C-79B3-4B87-ABB1-B7362474A447}" srcOrd="0" destOrd="0" presId="urn:microsoft.com/office/officeart/2005/8/layout/orgChart1"/>
    <dgm:cxn modelId="{9061A5CA-B432-450A-B1C7-7DE1B38C5F4F}" type="presParOf" srcId="{7C14BC8C-79B3-4B87-ABB1-B7362474A447}" destId="{87CDC29D-B16C-459D-B195-3A3EDAABEF8F}" srcOrd="0" destOrd="0" presId="urn:microsoft.com/office/officeart/2005/8/layout/orgChart1"/>
    <dgm:cxn modelId="{CEA4830A-9CBA-4801-BFA1-6AA218998D32}" type="presParOf" srcId="{7C14BC8C-79B3-4B87-ABB1-B7362474A447}" destId="{EC8E8BCF-67FD-46EC-B183-9F58CF8E7C7F}" srcOrd="1" destOrd="0" presId="urn:microsoft.com/office/officeart/2005/8/layout/orgChart1"/>
    <dgm:cxn modelId="{EA103728-2199-45AC-ACE8-DAFFE734A212}" type="presParOf" srcId="{E2B50803-A733-4379-8950-8C7B08CD5700}" destId="{CBF844BC-7DD2-4795-8DD0-4C2C17751D40}" srcOrd="1" destOrd="0" presId="urn:microsoft.com/office/officeart/2005/8/layout/orgChart1"/>
    <dgm:cxn modelId="{3C28490C-E721-4A36-9D34-0908BADA360A}" type="presParOf" srcId="{CBF844BC-7DD2-4795-8DD0-4C2C17751D40}" destId="{07B7DA66-20BF-4BC1-971E-7DF90AC6DA64}" srcOrd="0" destOrd="0" presId="urn:microsoft.com/office/officeart/2005/8/layout/orgChart1"/>
    <dgm:cxn modelId="{E8D763E2-1B75-48E7-BD5E-24EDF34A5953}" type="presParOf" srcId="{CBF844BC-7DD2-4795-8DD0-4C2C17751D40}" destId="{C71FBC26-56B0-4173-83A7-8BF71F34DDDF}" srcOrd="1" destOrd="0" presId="urn:microsoft.com/office/officeart/2005/8/layout/orgChart1"/>
    <dgm:cxn modelId="{127100D0-3C86-48CA-96E0-ABDBB7F4DD53}" type="presParOf" srcId="{C71FBC26-56B0-4173-83A7-8BF71F34DDDF}" destId="{7F59539D-944A-4E30-A694-6266FA04B9AB}" srcOrd="0" destOrd="0" presId="urn:microsoft.com/office/officeart/2005/8/layout/orgChart1"/>
    <dgm:cxn modelId="{B09AFBC5-E339-4C61-9964-41BEC44CC31E}" type="presParOf" srcId="{7F59539D-944A-4E30-A694-6266FA04B9AB}" destId="{1631E9AC-1504-426F-8104-52F4792F75FF}" srcOrd="0" destOrd="0" presId="urn:microsoft.com/office/officeart/2005/8/layout/orgChart1"/>
    <dgm:cxn modelId="{8FC4DB5D-D036-4FED-ACCD-9CA0491E7086}" type="presParOf" srcId="{7F59539D-944A-4E30-A694-6266FA04B9AB}" destId="{585E11D6-F4EA-4932-A952-F879E904FA03}" srcOrd="1" destOrd="0" presId="urn:microsoft.com/office/officeart/2005/8/layout/orgChart1"/>
    <dgm:cxn modelId="{D1B7814F-3AF1-4029-B0BB-FB22F4014F1E}" type="presParOf" srcId="{C71FBC26-56B0-4173-83A7-8BF71F34DDDF}" destId="{5BED0390-9CAC-4D78-835D-80901BC2D66F}" srcOrd="1" destOrd="0" presId="urn:microsoft.com/office/officeart/2005/8/layout/orgChart1"/>
    <dgm:cxn modelId="{D93685DC-82F5-4FC2-ADA8-0FA634110AFB}" type="presParOf" srcId="{C71FBC26-56B0-4173-83A7-8BF71F34DDDF}" destId="{BD567C97-69B4-4707-94AD-47219F08A244}" srcOrd="2" destOrd="0" presId="urn:microsoft.com/office/officeart/2005/8/layout/orgChart1"/>
    <dgm:cxn modelId="{BF3D2DFE-BDBF-481A-8085-01666724825F}" type="presParOf" srcId="{CBF844BC-7DD2-4795-8DD0-4C2C17751D40}" destId="{0A435E0C-BAE1-4AD6-88A2-96E008BF9B0D}" srcOrd="2" destOrd="0" presId="urn:microsoft.com/office/officeart/2005/8/layout/orgChart1"/>
    <dgm:cxn modelId="{1A91D837-F062-4D01-917F-761A58D3FE21}" type="presParOf" srcId="{CBF844BC-7DD2-4795-8DD0-4C2C17751D40}" destId="{AFD54B0C-5F2F-4998-A116-76B6ECA5A7B6}" srcOrd="3" destOrd="0" presId="urn:microsoft.com/office/officeart/2005/8/layout/orgChart1"/>
    <dgm:cxn modelId="{CEE71B36-2ED8-4D57-B457-7052EC0292EF}" type="presParOf" srcId="{AFD54B0C-5F2F-4998-A116-76B6ECA5A7B6}" destId="{438BA4A5-A014-4C79-BEE4-EE06376F8A0E}" srcOrd="0" destOrd="0" presId="urn:microsoft.com/office/officeart/2005/8/layout/orgChart1"/>
    <dgm:cxn modelId="{ADDF499C-572A-427E-93F8-6AA5EB9E34C0}" type="presParOf" srcId="{438BA4A5-A014-4C79-BEE4-EE06376F8A0E}" destId="{72A92ABC-D2ED-4A5F-9A1F-5F6DA82E4BCF}" srcOrd="0" destOrd="0" presId="urn:microsoft.com/office/officeart/2005/8/layout/orgChart1"/>
    <dgm:cxn modelId="{07E1EC8E-7607-48F6-9390-EA65308DBBA4}" type="presParOf" srcId="{438BA4A5-A014-4C79-BEE4-EE06376F8A0E}" destId="{EBE5DD11-5604-4946-B3FA-3FC5C2B94CD9}" srcOrd="1" destOrd="0" presId="urn:microsoft.com/office/officeart/2005/8/layout/orgChart1"/>
    <dgm:cxn modelId="{69C0E41E-C9B3-479C-9C2A-32D7A15C9BF4}" type="presParOf" srcId="{AFD54B0C-5F2F-4998-A116-76B6ECA5A7B6}" destId="{01F8C4FC-DA5D-4FF0-A7A7-2C86A0027265}" srcOrd="1" destOrd="0" presId="urn:microsoft.com/office/officeart/2005/8/layout/orgChart1"/>
    <dgm:cxn modelId="{49346897-EDF8-466E-A341-7E5C7F277619}" type="presParOf" srcId="{AFD54B0C-5F2F-4998-A116-76B6ECA5A7B6}" destId="{8A88C5F1-2083-4D28-BCAD-8461988FB769}" srcOrd="2" destOrd="0" presId="urn:microsoft.com/office/officeart/2005/8/layout/orgChart1"/>
    <dgm:cxn modelId="{BC4CD118-1A86-4648-8B96-8C595A08FB24}" type="presParOf" srcId="{CBF844BC-7DD2-4795-8DD0-4C2C17751D40}" destId="{98A4BEFD-0A1F-45F0-932A-7CB0E30B722D}" srcOrd="4" destOrd="0" presId="urn:microsoft.com/office/officeart/2005/8/layout/orgChart1"/>
    <dgm:cxn modelId="{455A0881-2904-4517-B4A2-04EED43368D9}" type="presParOf" srcId="{CBF844BC-7DD2-4795-8DD0-4C2C17751D40}" destId="{B507D40C-532F-4440-BE6B-BCB51BED05D0}" srcOrd="5" destOrd="0" presId="urn:microsoft.com/office/officeart/2005/8/layout/orgChart1"/>
    <dgm:cxn modelId="{CA81B8AC-577E-4765-8887-A27C009B613D}" type="presParOf" srcId="{B507D40C-532F-4440-BE6B-BCB51BED05D0}" destId="{BA26486E-56B3-4D84-852B-54EBEFBB1120}" srcOrd="0" destOrd="0" presId="urn:microsoft.com/office/officeart/2005/8/layout/orgChart1"/>
    <dgm:cxn modelId="{15627F8D-2DA1-4967-8F03-A0E0765E4F28}" type="presParOf" srcId="{BA26486E-56B3-4D84-852B-54EBEFBB1120}" destId="{94926583-F130-4FCE-9D6F-A3A2B5F49302}" srcOrd="0" destOrd="0" presId="urn:microsoft.com/office/officeart/2005/8/layout/orgChart1"/>
    <dgm:cxn modelId="{DD5BC036-11BA-475D-98E0-CE143BD95380}" type="presParOf" srcId="{BA26486E-56B3-4D84-852B-54EBEFBB1120}" destId="{4C1538E3-22C2-4895-8A78-C0A73E119172}" srcOrd="1" destOrd="0" presId="urn:microsoft.com/office/officeart/2005/8/layout/orgChart1"/>
    <dgm:cxn modelId="{12C3AD53-C46E-4A8D-BBFF-242617544812}" type="presParOf" srcId="{B507D40C-532F-4440-BE6B-BCB51BED05D0}" destId="{A39090D1-7E59-4CBF-8099-B4FB3C283D6A}" srcOrd="1" destOrd="0" presId="urn:microsoft.com/office/officeart/2005/8/layout/orgChart1"/>
    <dgm:cxn modelId="{186EAF00-85DF-4012-9668-51B3DDA163B8}" type="presParOf" srcId="{B507D40C-532F-4440-BE6B-BCB51BED05D0}" destId="{819B9044-4ED3-46E2-9D20-F07101C14718}" srcOrd="2" destOrd="0" presId="urn:microsoft.com/office/officeart/2005/8/layout/orgChart1"/>
    <dgm:cxn modelId="{09453622-F52F-43F2-A56E-5B9E287C2D6A}" type="presParOf" srcId="{CBF844BC-7DD2-4795-8DD0-4C2C17751D40}" destId="{158A7923-F3F6-4996-A005-C695E1D698AF}" srcOrd="6" destOrd="0" presId="urn:microsoft.com/office/officeart/2005/8/layout/orgChart1"/>
    <dgm:cxn modelId="{841CA1EC-6A35-448C-B05E-98E007EFC5DA}" type="presParOf" srcId="{CBF844BC-7DD2-4795-8DD0-4C2C17751D40}" destId="{3BA36F08-4171-402D-8817-493DCAA72FA0}" srcOrd="7" destOrd="0" presId="urn:microsoft.com/office/officeart/2005/8/layout/orgChart1"/>
    <dgm:cxn modelId="{8FF2833A-D142-4DFA-96F5-5057E88E1251}" type="presParOf" srcId="{3BA36F08-4171-402D-8817-493DCAA72FA0}" destId="{1E1B78DC-8DE6-4B59-A3B3-5467CB632186}" srcOrd="0" destOrd="0" presId="urn:microsoft.com/office/officeart/2005/8/layout/orgChart1"/>
    <dgm:cxn modelId="{CCB03697-5883-4727-8FE1-1B9052F47F88}" type="presParOf" srcId="{1E1B78DC-8DE6-4B59-A3B3-5467CB632186}" destId="{8CDB2E0E-C4D0-4F11-BB91-C1244EC68E3E}" srcOrd="0" destOrd="0" presId="urn:microsoft.com/office/officeart/2005/8/layout/orgChart1"/>
    <dgm:cxn modelId="{4ED83102-7513-44ED-883E-5CAF0519F5DB}" type="presParOf" srcId="{1E1B78DC-8DE6-4B59-A3B3-5467CB632186}" destId="{A8BA29BB-2563-40C7-958C-262A636FFDE2}" srcOrd="1" destOrd="0" presId="urn:microsoft.com/office/officeart/2005/8/layout/orgChart1"/>
    <dgm:cxn modelId="{52ADD24C-4098-486E-A6E9-16C17185926C}" type="presParOf" srcId="{3BA36F08-4171-402D-8817-493DCAA72FA0}" destId="{8B28B928-4324-4CF5-851B-59AB45B20F8B}" srcOrd="1" destOrd="0" presId="urn:microsoft.com/office/officeart/2005/8/layout/orgChart1"/>
    <dgm:cxn modelId="{B0214B9C-4914-444D-9183-146C0496D3D3}" type="presParOf" srcId="{3BA36F08-4171-402D-8817-493DCAA72FA0}" destId="{F2BF1124-7232-4E61-8689-705D5A3C61A8}" srcOrd="2" destOrd="0" presId="urn:microsoft.com/office/officeart/2005/8/layout/orgChart1"/>
    <dgm:cxn modelId="{4EFF6B3A-DA99-4351-9B6D-8C0A958C78E3}" type="presParOf" srcId="{E2B50803-A733-4379-8950-8C7B08CD5700}" destId="{0CCD6F0C-D273-4EBB-A0A5-75D1EC172A0C}" srcOrd="2" destOrd="0" presId="urn:microsoft.com/office/officeart/2005/8/layout/orgChar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EAA62F3-ACD1-4401-A114-6B003F586FC5}"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E9D92653-E5DD-4025-9383-99FC22204903}">
      <dgm:prSet phldrT="[Text]" custT="1"/>
      <dgm:spPr/>
      <dgm:t>
        <a:bodyPr/>
        <a:lstStyle/>
        <a:p>
          <a:pPr algn="ctr" rtl="1"/>
          <a:r>
            <a:rPr lang="ar-EG" sz="4400" b="1" u="none" dirty="0" smtClean="0">
              <a:solidFill>
                <a:schemeClr val="tx1"/>
              </a:solidFill>
            </a:rPr>
            <a:t>4تابع:- القراء:</a:t>
          </a:r>
        </a:p>
        <a:p>
          <a:pPr algn="ctr" rtl="1"/>
          <a:r>
            <a:rPr lang="ar-EG" sz="3200" b="1" u="none" dirty="0" smtClean="0">
              <a:solidFill>
                <a:schemeClr val="tx1"/>
              </a:solidFill>
            </a:rPr>
            <a:t>من حيث </a:t>
          </a:r>
          <a:r>
            <a:rPr lang="ar-EG" sz="3200" b="1" dirty="0" err="1" smtClean="0"/>
            <a:t>جـ</a:t>
          </a:r>
          <a:r>
            <a:rPr lang="ar-EG" sz="3200" b="1" dirty="0" smtClean="0"/>
            <a:t>- الغرض منها</a:t>
          </a:r>
          <a:endParaRPr lang="ar-SA" sz="3200" b="1" u="none" dirty="0"/>
        </a:p>
      </dgm:t>
    </dgm:pt>
    <dgm:pt modelId="{F9FBF524-332D-4A84-9520-0F32B115D4A5}" type="parTrans" cxnId="{08438A65-AC7E-4CD0-A191-5F7D6DAF4A63}">
      <dgm:prSet/>
      <dgm:spPr/>
      <dgm:t>
        <a:bodyPr/>
        <a:lstStyle/>
        <a:p>
          <a:pPr rtl="1"/>
          <a:endParaRPr lang="ar-SA" b="1"/>
        </a:p>
      </dgm:t>
    </dgm:pt>
    <dgm:pt modelId="{8ACA2AC5-1509-43F9-9EB2-A13C4CE6EEE1}" type="sibTrans" cxnId="{08438A65-AC7E-4CD0-A191-5F7D6DAF4A63}">
      <dgm:prSet/>
      <dgm:spPr/>
      <dgm:t>
        <a:bodyPr/>
        <a:lstStyle/>
        <a:p>
          <a:pPr rtl="1"/>
          <a:endParaRPr lang="ar-SA" b="1"/>
        </a:p>
      </dgm:t>
    </dgm:pt>
    <dgm:pt modelId="{C73EE8FB-85F1-4F73-83C2-740D3AD171BC}">
      <dgm:prSet custT="1"/>
      <dgm:spPr/>
      <dgm:t>
        <a:bodyPr/>
        <a:lstStyle/>
        <a:p>
          <a:pPr rtl="1"/>
          <a:r>
            <a:rPr lang="ar-EG" sz="3200" b="1" dirty="0" smtClean="0"/>
            <a:t>سريعة</a:t>
          </a:r>
          <a:endParaRPr lang="ar-SA" sz="3200" b="1" dirty="0"/>
        </a:p>
      </dgm:t>
    </dgm:pt>
    <dgm:pt modelId="{96196DFB-8BB9-44F5-89F4-4EE7055EA673}" type="parTrans" cxnId="{918463BB-67B5-41FB-A2DB-C1465CFBA6B9}">
      <dgm:prSet/>
      <dgm:spPr/>
      <dgm:t>
        <a:bodyPr/>
        <a:lstStyle/>
        <a:p>
          <a:pPr rtl="1"/>
          <a:endParaRPr lang="ar-SA"/>
        </a:p>
      </dgm:t>
    </dgm:pt>
    <dgm:pt modelId="{3992B00C-977E-49C4-9809-CF5D46200341}" type="sibTrans" cxnId="{918463BB-67B5-41FB-A2DB-C1465CFBA6B9}">
      <dgm:prSet/>
      <dgm:spPr/>
      <dgm:t>
        <a:bodyPr/>
        <a:lstStyle/>
        <a:p>
          <a:pPr rtl="1"/>
          <a:endParaRPr lang="ar-SA"/>
        </a:p>
      </dgm:t>
    </dgm:pt>
    <dgm:pt modelId="{E37B6E89-33A8-459D-BCA8-4B5AEA80814D}">
      <dgm:prSet custT="1"/>
      <dgm:spPr/>
      <dgm:t>
        <a:bodyPr/>
        <a:lstStyle/>
        <a:p>
          <a:pPr rtl="1"/>
          <a:r>
            <a:rPr lang="ar-EG" sz="3200" b="1" dirty="0" smtClean="0"/>
            <a:t>لجمع المعلومات</a:t>
          </a:r>
          <a:endParaRPr lang="ar-SA" sz="3200" b="1" dirty="0"/>
        </a:p>
      </dgm:t>
    </dgm:pt>
    <dgm:pt modelId="{187607AB-04C3-4397-BB8F-59E45DF69F4D}" type="parTrans" cxnId="{D2AE341A-43F4-44C6-8D6F-05109FA4DEDF}">
      <dgm:prSet/>
      <dgm:spPr/>
      <dgm:t>
        <a:bodyPr/>
        <a:lstStyle/>
        <a:p>
          <a:pPr rtl="1"/>
          <a:endParaRPr lang="ar-SA"/>
        </a:p>
      </dgm:t>
    </dgm:pt>
    <dgm:pt modelId="{120FC1D8-5103-4F8C-80AE-5B74F1AED253}" type="sibTrans" cxnId="{D2AE341A-43F4-44C6-8D6F-05109FA4DEDF}">
      <dgm:prSet/>
      <dgm:spPr/>
      <dgm:t>
        <a:bodyPr/>
        <a:lstStyle/>
        <a:p>
          <a:pPr rtl="1"/>
          <a:endParaRPr lang="ar-SA"/>
        </a:p>
      </dgm:t>
    </dgm:pt>
    <dgm:pt modelId="{D3B2AA68-2C78-4516-B6A3-1D8304C1D056}">
      <dgm:prSet/>
      <dgm:spPr/>
      <dgm:t>
        <a:bodyPr/>
        <a:lstStyle/>
        <a:p>
          <a:pPr rtl="1"/>
          <a:r>
            <a:rPr lang="ar-EG" b="1" dirty="0" smtClean="0"/>
            <a:t>د- باحثة</a:t>
          </a:r>
          <a:endParaRPr lang="ar-SA" b="1" dirty="0"/>
        </a:p>
      </dgm:t>
    </dgm:pt>
    <dgm:pt modelId="{1F799837-4C2E-42D9-B950-E2BDD941A7BC}" type="parTrans" cxnId="{C342F7E6-3041-459F-9716-1629D6E61588}">
      <dgm:prSet/>
      <dgm:spPr/>
      <dgm:t>
        <a:bodyPr/>
        <a:lstStyle/>
        <a:p>
          <a:pPr rtl="1"/>
          <a:endParaRPr lang="ar-SA"/>
        </a:p>
      </dgm:t>
    </dgm:pt>
    <dgm:pt modelId="{320E2437-D583-4E78-BF29-11D0BF0CB44D}" type="sibTrans" cxnId="{C342F7E6-3041-459F-9716-1629D6E61588}">
      <dgm:prSet/>
      <dgm:spPr/>
      <dgm:t>
        <a:bodyPr/>
        <a:lstStyle/>
        <a:p>
          <a:pPr rtl="1"/>
          <a:endParaRPr lang="ar-SA"/>
        </a:p>
      </dgm:t>
    </dgm:pt>
    <dgm:pt modelId="{D8927D69-D3FC-4C8B-8AF9-87E80B9815B9}">
      <dgm:prSet/>
      <dgm:spPr/>
      <dgm:t>
        <a:bodyPr/>
        <a:lstStyle/>
        <a:p>
          <a:pPr rtl="1"/>
          <a:r>
            <a:rPr lang="ar-EG" b="1" dirty="0" err="1" smtClean="0"/>
            <a:t>جـ</a:t>
          </a:r>
          <a:r>
            <a:rPr lang="ar-EG" b="1" dirty="0" smtClean="0"/>
            <a:t> - للتحصيل</a:t>
          </a:r>
          <a:endParaRPr lang="ar-SA" b="1" dirty="0"/>
        </a:p>
      </dgm:t>
    </dgm:pt>
    <dgm:pt modelId="{1331EE49-1C27-425A-97EB-B0A16C21A01F}" type="parTrans" cxnId="{6D48A5FA-BBB1-4528-B7F5-38E217827820}">
      <dgm:prSet/>
      <dgm:spPr/>
      <dgm:t>
        <a:bodyPr/>
        <a:lstStyle/>
        <a:p>
          <a:pPr rtl="1"/>
          <a:endParaRPr lang="ar-SA"/>
        </a:p>
      </dgm:t>
    </dgm:pt>
    <dgm:pt modelId="{6787A9CE-CA5F-4733-A192-567CABB56D5A}" type="sibTrans" cxnId="{6D48A5FA-BBB1-4528-B7F5-38E217827820}">
      <dgm:prSet/>
      <dgm:spPr/>
      <dgm:t>
        <a:bodyPr/>
        <a:lstStyle/>
        <a:p>
          <a:pPr rtl="1"/>
          <a:endParaRPr lang="ar-SA"/>
        </a:p>
      </dgm:t>
    </dgm:pt>
    <dgm:pt modelId="{2769D94C-9565-41B7-A556-87B02532C65F}" type="pres">
      <dgm:prSet presAssocID="{2EAA62F3-ACD1-4401-A114-6B003F586FC5}" presName="hierChild1" presStyleCnt="0">
        <dgm:presLayoutVars>
          <dgm:orgChart val="1"/>
          <dgm:chPref val="1"/>
          <dgm:dir/>
          <dgm:animOne val="branch"/>
          <dgm:animLvl val="lvl"/>
          <dgm:resizeHandles/>
        </dgm:presLayoutVars>
      </dgm:prSet>
      <dgm:spPr/>
      <dgm:t>
        <a:bodyPr/>
        <a:lstStyle/>
        <a:p>
          <a:pPr rtl="1"/>
          <a:endParaRPr lang="ar-SA"/>
        </a:p>
      </dgm:t>
    </dgm:pt>
    <dgm:pt modelId="{E2B50803-A733-4379-8950-8C7B08CD5700}" type="pres">
      <dgm:prSet presAssocID="{E9D92653-E5DD-4025-9383-99FC22204903}" presName="hierRoot1" presStyleCnt="0">
        <dgm:presLayoutVars>
          <dgm:hierBranch val="init"/>
        </dgm:presLayoutVars>
      </dgm:prSet>
      <dgm:spPr/>
    </dgm:pt>
    <dgm:pt modelId="{7C14BC8C-79B3-4B87-ABB1-B7362474A447}" type="pres">
      <dgm:prSet presAssocID="{E9D92653-E5DD-4025-9383-99FC22204903}" presName="rootComposite1" presStyleCnt="0"/>
      <dgm:spPr/>
    </dgm:pt>
    <dgm:pt modelId="{87CDC29D-B16C-459D-B195-3A3EDAABEF8F}" type="pres">
      <dgm:prSet presAssocID="{E9D92653-E5DD-4025-9383-99FC22204903}" presName="rootText1" presStyleLbl="node0" presStyleIdx="0" presStyleCnt="1" custScaleX="158724" custScaleY="184256" custLinFactNeighborX="-806" custLinFactNeighborY="13872">
        <dgm:presLayoutVars>
          <dgm:chPref val="3"/>
        </dgm:presLayoutVars>
      </dgm:prSet>
      <dgm:spPr/>
      <dgm:t>
        <a:bodyPr/>
        <a:lstStyle/>
        <a:p>
          <a:pPr rtl="1"/>
          <a:endParaRPr lang="ar-SA"/>
        </a:p>
      </dgm:t>
    </dgm:pt>
    <dgm:pt modelId="{EC8E8BCF-67FD-46EC-B183-9F58CF8E7C7F}" type="pres">
      <dgm:prSet presAssocID="{E9D92653-E5DD-4025-9383-99FC22204903}" presName="rootConnector1" presStyleLbl="node1" presStyleIdx="0" presStyleCnt="0"/>
      <dgm:spPr/>
      <dgm:t>
        <a:bodyPr/>
        <a:lstStyle/>
        <a:p>
          <a:pPr rtl="1"/>
          <a:endParaRPr lang="ar-SA"/>
        </a:p>
      </dgm:t>
    </dgm:pt>
    <dgm:pt modelId="{CBF844BC-7DD2-4795-8DD0-4C2C17751D40}" type="pres">
      <dgm:prSet presAssocID="{E9D92653-E5DD-4025-9383-99FC22204903}" presName="hierChild2" presStyleCnt="0"/>
      <dgm:spPr/>
    </dgm:pt>
    <dgm:pt modelId="{07B7DA66-20BF-4BC1-971E-7DF90AC6DA64}" type="pres">
      <dgm:prSet presAssocID="{1F799837-4C2E-42D9-B950-E2BDD941A7BC}" presName="Name37" presStyleLbl="parChTrans1D2" presStyleIdx="0" presStyleCnt="4"/>
      <dgm:spPr/>
      <dgm:t>
        <a:bodyPr/>
        <a:lstStyle/>
        <a:p>
          <a:pPr rtl="1"/>
          <a:endParaRPr lang="ar-SA"/>
        </a:p>
      </dgm:t>
    </dgm:pt>
    <dgm:pt modelId="{C71FBC26-56B0-4173-83A7-8BF71F34DDDF}" type="pres">
      <dgm:prSet presAssocID="{D3B2AA68-2C78-4516-B6A3-1D8304C1D056}" presName="hierRoot2" presStyleCnt="0">
        <dgm:presLayoutVars>
          <dgm:hierBranch val="init"/>
        </dgm:presLayoutVars>
      </dgm:prSet>
      <dgm:spPr/>
    </dgm:pt>
    <dgm:pt modelId="{7F59539D-944A-4E30-A694-6266FA04B9AB}" type="pres">
      <dgm:prSet presAssocID="{D3B2AA68-2C78-4516-B6A3-1D8304C1D056}" presName="rootComposite" presStyleCnt="0"/>
      <dgm:spPr/>
    </dgm:pt>
    <dgm:pt modelId="{1631E9AC-1504-426F-8104-52F4792F75FF}" type="pres">
      <dgm:prSet presAssocID="{D3B2AA68-2C78-4516-B6A3-1D8304C1D056}" presName="rootText" presStyleLbl="node2" presStyleIdx="0" presStyleCnt="4">
        <dgm:presLayoutVars>
          <dgm:chPref val="3"/>
        </dgm:presLayoutVars>
      </dgm:prSet>
      <dgm:spPr/>
      <dgm:t>
        <a:bodyPr/>
        <a:lstStyle/>
        <a:p>
          <a:pPr rtl="1"/>
          <a:endParaRPr lang="ar-SA"/>
        </a:p>
      </dgm:t>
    </dgm:pt>
    <dgm:pt modelId="{585E11D6-F4EA-4932-A952-F879E904FA03}" type="pres">
      <dgm:prSet presAssocID="{D3B2AA68-2C78-4516-B6A3-1D8304C1D056}" presName="rootConnector" presStyleLbl="node2" presStyleIdx="0" presStyleCnt="4"/>
      <dgm:spPr/>
      <dgm:t>
        <a:bodyPr/>
        <a:lstStyle/>
        <a:p>
          <a:pPr rtl="1"/>
          <a:endParaRPr lang="ar-SA"/>
        </a:p>
      </dgm:t>
    </dgm:pt>
    <dgm:pt modelId="{5BED0390-9CAC-4D78-835D-80901BC2D66F}" type="pres">
      <dgm:prSet presAssocID="{D3B2AA68-2C78-4516-B6A3-1D8304C1D056}" presName="hierChild4" presStyleCnt="0"/>
      <dgm:spPr/>
    </dgm:pt>
    <dgm:pt modelId="{BD567C97-69B4-4707-94AD-47219F08A244}" type="pres">
      <dgm:prSet presAssocID="{D3B2AA68-2C78-4516-B6A3-1D8304C1D056}" presName="hierChild5" presStyleCnt="0"/>
      <dgm:spPr/>
    </dgm:pt>
    <dgm:pt modelId="{0A435E0C-BAE1-4AD6-88A2-96E008BF9B0D}" type="pres">
      <dgm:prSet presAssocID="{1331EE49-1C27-425A-97EB-B0A16C21A01F}" presName="Name37" presStyleLbl="parChTrans1D2" presStyleIdx="1" presStyleCnt="4"/>
      <dgm:spPr/>
      <dgm:t>
        <a:bodyPr/>
        <a:lstStyle/>
        <a:p>
          <a:pPr rtl="1"/>
          <a:endParaRPr lang="ar-SA"/>
        </a:p>
      </dgm:t>
    </dgm:pt>
    <dgm:pt modelId="{AFD54B0C-5F2F-4998-A116-76B6ECA5A7B6}" type="pres">
      <dgm:prSet presAssocID="{D8927D69-D3FC-4C8B-8AF9-87E80B9815B9}" presName="hierRoot2" presStyleCnt="0">
        <dgm:presLayoutVars>
          <dgm:hierBranch val="init"/>
        </dgm:presLayoutVars>
      </dgm:prSet>
      <dgm:spPr/>
    </dgm:pt>
    <dgm:pt modelId="{438BA4A5-A014-4C79-BEE4-EE06376F8A0E}" type="pres">
      <dgm:prSet presAssocID="{D8927D69-D3FC-4C8B-8AF9-87E80B9815B9}" presName="rootComposite" presStyleCnt="0"/>
      <dgm:spPr/>
    </dgm:pt>
    <dgm:pt modelId="{72A92ABC-D2ED-4A5F-9A1F-5F6DA82E4BCF}" type="pres">
      <dgm:prSet presAssocID="{D8927D69-D3FC-4C8B-8AF9-87E80B9815B9}" presName="rootText" presStyleLbl="node2" presStyleIdx="1" presStyleCnt="4">
        <dgm:presLayoutVars>
          <dgm:chPref val="3"/>
        </dgm:presLayoutVars>
      </dgm:prSet>
      <dgm:spPr/>
      <dgm:t>
        <a:bodyPr/>
        <a:lstStyle/>
        <a:p>
          <a:pPr rtl="1"/>
          <a:endParaRPr lang="ar-SA"/>
        </a:p>
      </dgm:t>
    </dgm:pt>
    <dgm:pt modelId="{EBE5DD11-5604-4946-B3FA-3FC5C2B94CD9}" type="pres">
      <dgm:prSet presAssocID="{D8927D69-D3FC-4C8B-8AF9-87E80B9815B9}" presName="rootConnector" presStyleLbl="node2" presStyleIdx="1" presStyleCnt="4"/>
      <dgm:spPr/>
      <dgm:t>
        <a:bodyPr/>
        <a:lstStyle/>
        <a:p>
          <a:pPr rtl="1"/>
          <a:endParaRPr lang="ar-SA"/>
        </a:p>
      </dgm:t>
    </dgm:pt>
    <dgm:pt modelId="{01F8C4FC-DA5D-4FF0-A7A7-2C86A0027265}" type="pres">
      <dgm:prSet presAssocID="{D8927D69-D3FC-4C8B-8AF9-87E80B9815B9}" presName="hierChild4" presStyleCnt="0"/>
      <dgm:spPr/>
    </dgm:pt>
    <dgm:pt modelId="{8A88C5F1-2083-4D28-BCAD-8461988FB769}" type="pres">
      <dgm:prSet presAssocID="{D8927D69-D3FC-4C8B-8AF9-87E80B9815B9}" presName="hierChild5" presStyleCnt="0"/>
      <dgm:spPr/>
    </dgm:pt>
    <dgm:pt modelId="{98A4BEFD-0A1F-45F0-932A-7CB0E30B722D}" type="pres">
      <dgm:prSet presAssocID="{187607AB-04C3-4397-BB8F-59E45DF69F4D}" presName="Name37" presStyleLbl="parChTrans1D2" presStyleIdx="2" presStyleCnt="4"/>
      <dgm:spPr/>
      <dgm:t>
        <a:bodyPr/>
        <a:lstStyle/>
        <a:p>
          <a:pPr rtl="1"/>
          <a:endParaRPr lang="ar-SA"/>
        </a:p>
      </dgm:t>
    </dgm:pt>
    <dgm:pt modelId="{B507D40C-532F-4440-BE6B-BCB51BED05D0}" type="pres">
      <dgm:prSet presAssocID="{E37B6E89-33A8-459D-BCA8-4B5AEA80814D}" presName="hierRoot2" presStyleCnt="0">
        <dgm:presLayoutVars>
          <dgm:hierBranch val="init"/>
        </dgm:presLayoutVars>
      </dgm:prSet>
      <dgm:spPr/>
    </dgm:pt>
    <dgm:pt modelId="{BA26486E-56B3-4D84-852B-54EBEFBB1120}" type="pres">
      <dgm:prSet presAssocID="{E37B6E89-33A8-459D-BCA8-4B5AEA80814D}" presName="rootComposite" presStyleCnt="0"/>
      <dgm:spPr/>
    </dgm:pt>
    <dgm:pt modelId="{94926583-F130-4FCE-9D6F-A3A2B5F49302}" type="pres">
      <dgm:prSet presAssocID="{E37B6E89-33A8-459D-BCA8-4B5AEA80814D}" presName="rootText" presStyleLbl="node2" presStyleIdx="2" presStyleCnt="4">
        <dgm:presLayoutVars>
          <dgm:chPref val="3"/>
        </dgm:presLayoutVars>
      </dgm:prSet>
      <dgm:spPr/>
      <dgm:t>
        <a:bodyPr/>
        <a:lstStyle/>
        <a:p>
          <a:pPr rtl="1"/>
          <a:endParaRPr lang="ar-SA"/>
        </a:p>
      </dgm:t>
    </dgm:pt>
    <dgm:pt modelId="{4C1538E3-22C2-4895-8A78-C0A73E119172}" type="pres">
      <dgm:prSet presAssocID="{E37B6E89-33A8-459D-BCA8-4B5AEA80814D}" presName="rootConnector" presStyleLbl="node2" presStyleIdx="2" presStyleCnt="4"/>
      <dgm:spPr/>
      <dgm:t>
        <a:bodyPr/>
        <a:lstStyle/>
        <a:p>
          <a:pPr rtl="1"/>
          <a:endParaRPr lang="ar-SA"/>
        </a:p>
      </dgm:t>
    </dgm:pt>
    <dgm:pt modelId="{A39090D1-7E59-4CBF-8099-B4FB3C283D6A}" type="pres">
      <dgm:prSet presAssocID="{E37B6E89-33A8-459D-BCA8-4B5AEA80814D}" presName="hierChild4" presStyleCnt="0"/>
      <dgm:spPr/>
    </dgm:pt>
    <dgm:pt modelId="{819B9044-4ED3-46E2-9D20-F07101C14718}" type="pres">
      <dgm:prSet presAssocID="{E37B6E89-33A8-459D-BCA8-4B5AEA80814D}" presName="hierChild5" presStyleCnt="0"/>
      <dgm:spPr/>
    </dgm:pt>
    <dgm:pt modelId="{158A7923-F3F6-4996-A005-C695E1D698AF}" type="pres">
      <dgm:prSet presAssocID="{96196DFB-8BB9-44F5-89F4-4EE7055EA673}" presName="Name37" presStyleLbl="parChTrans1D2" presStyleIdx="3" presStyleCnt="4"/>
      <dgm:spPr/>
      <dgm:t>
        <a:bodyPr/>
        <a:lstStyle/>
        <a:p>
          <a:pPr rtl="1"/>
          <a:endParaRPr lang="ar-SA"/>
        </a:p>
      </dgm:t>
    </dgm:pt>
    <dgm:pt modelId="{3BA36F08-4171-402D-8817-493DCAA72FA0}" type="pres">
      <dgm:prSet presAssocID="{C73EE8FB-85F1-4F73-83C2-740D3AD171BC}" presName="hierRoot2" presStyleCnt="0">
        <dgm:presLayoutVars>
          <dgm:hierBranch val="init"/>
        </dgm:presLayoutVars>
      </dgm:prSet>
      <dgm:spPr/>
    </dgm:pt>
    <dgm:pt modelId="{1E1B78DC-8DE6-4B59-A3B3-5467CB632186}" type="pres">
      <dgm:prSet presAssocID="{C73EE8FB-85F1-4F73-83C2-740D3AD171BC}" presName="rootComposite" presStyleCnt="0"/>
      <dgm:spPr/>
    </dgm:pt>
    <dgm:pt modelId="{8CDB2E0E-C4D0-4F11-BB91-C1244EC68E3E}" type="pres">
      <dgm:prSet presAssocID="{C73EE8FB-85F1-4F73-83C2-740D3AD171BC}" presName="rootText" presStyleLbl="node2" presStyleIdx="3" presStyleCnt="4">
        <dgm:presLayoutVars>
          <dgm:chPref val="3"/>
        </dgm:presLayoutVars>
      </dgm:prSet>
      <dgm:spPr/>
      <dgm:t>
        <a:bodyPr/>
        <a:lstStyle/>
        <a:p>
          <a:pPr rtl="1"/>
          <a:endParaRPr lang="ar-SA"/>
        </a:p>
      </dgm:t>
    </dgm:pt>
    <dgm:pt modelId="{A8BA29BB-2563-40C7-958C-262A636FFDE2}" type="pres">
      <dgm:prSet presAssocID="{C73EE8FB-85F1-4F73-83C2-740D3AD171BC}" presName="rootConnector" presStyleLbl="node2" presStyleIdx="3" presStyleCnt="4"/>
      <dgm:spPr/>
      <dgm:t>
        <a:bodyPr/>
        <a:lstStyle/>
        <a:p>
          <a:pPr rtl="1"/>
          <a:endParaRPr lang="ar-SA"/>
        </a:p>
      </dgm:t>
    </dgm:pt>
    <dgm:pt modelId="{8B28B928-4324-4CF5-851B-59AB45B20F8B}" type="pres">
      <dgm:prSet presAssocID="{C73EE8FB-85F1-4F73-83C2-740D3AD171BC}" presName="hierChild4" presStyleCnt="0"/>
      <dgm:spPr/>
    </dgm:pt>
    <dgm:pt modelId="{F2BF1124-7232-4E61-8689-705D5A3C61A8}" type="pres">
      <dgm:prSet presAssocID="{C73EE8FB-85F1-4F73-83C2-740D3AD171BC}" presName="hierChild5" presStyleCnt="0"/>
      <dgm:spPr/>
    </dgm:pt>
    <dgm:pt modelId="{0CCD6F0C-D273-4EBB-A0A5-75D1EC172A0C}" type="pres">
      <dgm:prSet presAssocID="{E9D92653-E5DD-4025-9383-99FC22204903}" presName="hierChild3" presStyleCnt="0"/>
      <dgm:spPr/>
    </dgm:pt>
  </dgm:ptLst>
  <dgm:cxnLst>
    <dgm:cxn modelId="{A93C7148-2378-45FC-A54D-4B32C94C0825}" type="presOf" srcId="{96196DFB-8BB9-44F5-89F4-4EE7055EA673}" destId="{158A7923-F3F6-4996-A005-C695E1D698AF}" srcOrd="0" destOrd="0" presId="urn:microsoft.com/office/officeart/2005/8/layout/orgChart1"/>
    <dgm:cxn modelId="{0CFB10DA-8EAB-42A7-8AC9-89219254BB82}" type="presOf" srcId="{D3B2AA68-2C78-4516-B6A3-1D8304C1D056}" destId="{585E11D6-F4EA-4932-A952-F879E904FA03}" srcOrd="1" destOrd="0" presId="urn:microsoft.com/office/officeart/2005/8/layout/orgChart1"/>
    <dgm:cxn modelId="{EBF6DDD4-9B1E-48D3-A175-3E02EF1F12A0}" type="presOf" srcId="{1331EE49-1C27-425A-97EB-B0A16C21A01F}" destId="{0A435E0C-BAE1-4AD6-88A2-96E008BF9B0D}" srcOrd="0" destOrd="0" presId="urn:microsoft.com/office/officeart/2005/8/layout/orgChart1"/>
    <dgm:cxn modelId="{FF654D00-9DDE-47F7-961F-6EF86A5763B1}" type="presOf" srcId="{E9D92653-E5DD-4025-9383-99FC22204903}" destId="{87CDC29D-B16C-459D-B195-3A3EDAABEF8F}" srcOrd="0" destOrd="0" presId="urn:microsoft.com/office/officeart/2005/8/layout/orgChart1"/>
    <dgm:cxn modelId="{08438A65-AC7E-4CD0-A191-5F7D6DAF4A63}" srcId="{2EAA62F3-ACD1-4401-A114-6B003F586FC5}" destId="{E9D92653-E5DD-4025-9383-99FC22204903}" srcOrd="0" destOrd="0" parTransId="{F9FBF524-332D-4A84-9520-0F32B115D4A5}" sibTransId="{8ACA2AC5-1509-43F9-9EB2-A13C4CE6EEE1}"/>
    <dgm:cxn modelId="{457C2827-B920-4AFD-B3B7-C32EFFBF9141}" type="presOf" srcId="{C73EE8FB-85F1-4F73-83C2-740D3AD171BC}" destId="{A8BA29BB-2563-40C7-958C-262A636FFDE2}" srcOrd="1" destOrd="0" presId="urn:microsoft.com/office/officeart/2005/8/layout/orgChart1"/>
    <dgm:cxn modelId="{462FCF8E-5CD5-4C2A-A7E6-FE849C987368}" type="presOf" srcId="{2EAA62F3-ACD1-4401-A114-6B003F586FC5}" destId="{2769D94C-9565-41B7-A556-87B02532C65F}" srcOrd="0" destOrd="0" presId="urn:microsoft.com/office/officeart/2005/8/layout/orgChart1"/>
    <dgm:cxn modelId="{6D48A5FA-BBB1-4528-B7F5-38E217827820}" srcId="{E9D92653-E5DD-4025-9383-99FC22204903}" destId="{D8927D69-D3FC-4C8B-8AF9-87E80B9815B9}" srcOrd="1" destOrd="0" parTransId="{1331EE49-1C27-425A-97EB-B0A16C21A01F}" sibTransId="{6787A9CE-CA5F-4733-A192-567CABB56D5A}"/>
    <dgm:cxn modelId="{1C382F3C-7F1A-44DF-A10A-E71C46656CC9}" type="presOf" srcId="{D8927D69-D3FC-4C8B-8AF9-87E80B9815B9}" destId="{72A92ABC-D2ED-4A5F-9A1F-5F6DA82E4BCF}" srcOrd="0" destOrd="0" presId="urn:microsoft.com/office/officeart/2005/8/layout/orgChart1"/>
    <dgm:cxn modelId="{D45B955D-CBCD-49B2-AB15-7F60BFB83268}" type="presOf" srcId="{D3B2AA68-2C78-4516-B6A3-1D8304C1D056}" destId="{1631E9AC-1504-426F-8104-52F4792F75FF}" srcOrd="0" destOrd="0" presId="urn:microsoft.com/office/officeart/2005/8/layout/orgChart1"/>
    <dgm:cxn modelId="{B1A36B15-A381-426B-B367-A0DD6C633E7B}" type="presOf" srcId="{187607AB-04C3-4397-BB8F-59E45DF69F4D}" destId="{98A4BEFD-0A1F-45F0-932A-7CB0E30B722D}" srcOrd="0" destOrd="0" presId="urn:microsoft.com/office/officeart/2005/8/layout/orgChart1"/>
    <dgm:cxn modelId="{17E1312B-A7DE-42DD-A9C5-64FB2F5D88A0}" type="presOf" srcId="{E37B6E89-33A8-459D-BCA8-4B5AEA80814D}" destId="{94926583-F130-4FCE-9D6F-A3A2B5F49302}" srcOrd="0" destOrd="0" presId="urn:microsoft.com/office/officeart/2005/8/layout/orgChart1"/>
    <dgm:cxn modelId="{D4F15A7A-3B98-4897-B026-8DC6920B5A3C}" type="presOf" srcId="{1F799837-4C2E-42D9-B950-E2BDD941A7BC}" destId="{07B7DA66-20BF-4BC1-971E-7DF90AC6DA64}" srcOrd="0" destOrd="0" presId="urn:microsoft.com/office/officeart/2005/8/layout/orgChart1"/>
    <dgm:cxn modelId="{918463BB-67B5-41FB-A2DB-C1465CFBA6B9}" srcId="{E9D92653-E5DD-4025-9383-99FC22204903}" destId="{C73EE8FB-85F1-4F73-83C2-740D3AD171BC}" srcOrd="3" destOrd="0" parTransId="{96196DFB-8BB9-44F5-89F4-4EE7055EA673}" sibTransId="{3992B00C-977E-49C4-9809-CF5D46200341}"/>
    <dgm:cxn modelId="{7336445B-EECB-409E-9B0F-FA9AB4E2BB54}" type="presOf" srcId="{E37B6E89-33A8-459D-BCA8-4B5AEA80814D}" destId="{4C1538E3-22C2-4895-8A78-C0A73E119172}" srcOrd="1" destOrd="0" presId="urn:microsoft.com/office/officeart/2005/8/layout/orgChart1"/>
    <dgm:cxn modelId="{DB571065-3FD4-41BD-A05F-68A137FEBCBA}" type="presOf" srcId="{D8927D69-D3FC-4C8B-8AF9-87E80B9815B9}" destId="{EBE5DD11-5604-4946-B3FA-3FC5C2B94CD9}" srcOrd="1" destOrd="0" presId="urn:microsoft.com/office/officeart/2005/8/layout/orgChart1"/>
    <dgm:cxn modelId="{1E380C29-1881-437C-B462-035660D0A4EB}" type="presOf" srcId="{C73EE8FB-85F1-4F73-83C2-740D3AD171BC}" destId="{8CDB2E0E-C4D0-4F11-BB91-C1244EC68E3E}" srcOrd="0" destOrd="0" presId="urn:microsoft.com/office/officeart/2005/8/layout/orgChart1"/>
    <dgm:cxn modelId="{D2AE341A-43F4-44C6-8D6F-05109FA4DEDF}" srcId="{E9D92653-E5DD-4025-9383-99FC22204903}" destId="{E37B6E89-33A8-459D-BCA8-4B5AEA80814D}" srcOrd="2" destOrd="0" parTransId="{187607AB-04C3-4397-BB8F-59E45DF69F4D}" sibTransId="{120FC1D8-5103-4F8C-80AE-5B74F1AED253}"/>
    <dgm:cxn modelId="{479B7FA5-D319-4963-BD35-6294F1C202AF}" type="presOf" srcId="{E9D92653-E5DD-4025-9383-99FC22204903}" destId="{EC8E8BCF-67FD-46EC-B183-9F58CF8E7C7F}" srcOrd="1" destOrd="0" presId="urn:microsoft.com/office/officeart/2005/8/layout/orgChart1"/>
    <dgm:cxn modelId="{C342F7E6-3041-459F-9716-1629D6E61588}" srcId="{E9D92653-E5DD-4025-9383-99FC22204903}" destId="{D3B2AA68-2C78-4516-B6A3-1D8304C1D056}" srcOrd="0" destOrd="0" parTransId="{1F799837-4C2E-42D9-B950-E2BDD941A7BC}" sibTransId="{320E2437-D583-4E78-BF29-11D0BF0CB44D}"/>
    <dgm:cxn modelId="{C0BFD4B2-B184-429E-8688-62500722DAE8}" type="presParOf" srcId="{2769D94C-9565-41B7-A556-87B02532C65F}" destId="{E2B50803-A733-4379-8950-8C7B08CD5700}" srcOrd="0" destOrd="0" presId="urn:microsoft.com/office/officeart/2005/8/layout/orgChart1"/>
    <dgm:cxn modelId="{729766F7-4815-4CCA-86D4-5C22BA249BEA}" type="presParOf" srcId="{E2B50803-A733-4379-8950-8C7B08CD5700}" destId="{7C14BC8C-79B3-4B87-ABB1-B7362474A447}" srcOrd="0" destOrd="0" presId="urn:microsoft.com/office/officeart/2005/8/layout/orgChart1"/>
    <dgm:cxn modelId="{0319A66C-DFF0-4AEA-A77F-673CB8489D48}" type="presParOf" srcId="{7C14BC8C-79B3-4B87-ABB1-B7362474A447}" destId="{87CDC29D-B16C-459D-B195-3A3EDAABEF8F}" srcOrd="0" destOrd="0" presId="urn:microsoft.com/office/officeart/2005/8/layout/orgChart1"/>
    <dgm:cxn modelId="{CFC37845-7BCE-4A85-9D37-94ACB16309E7}" type="presParOf" srcId="{7C14BC8C-79B3-4B87-ABB1-B7362474A447}" destId="{EC8E8BCF-67FD-46EC-B183-9F58CF8E7C7F}" srcOrd="1" destOrd="0" presId="urn:microsoft.com/office/officeart/2005/8/layout/orgChart1"/>
    <dgm:cxn modelId="{88074A2E-6F5C-48C2-B70B-5313445469EE}" type="presParOf" srcId="{E2B50803-A733-4379-8950-8C7B08CD5700}" destId="{CBF844BC-7DD2-4795-8DD0-4C2C17751D40}" srcOrd="1" destOrd="0" presId="urn:microsoft.com/office/officeart/2005/8/layout/orgChart1"/>
    <dgm:cxn modelId="{20CFDB30-0121-4D7C-B07A-207EE56B561E}" type="presParOf" srcId="{CBF844BC-7DD2-4795-8DD0-4C2C17751D40}" destId="{07B7DA66-20BF-4BC1-971E-7DF90AC6DA64}" srcOrd="0" destOrd="0" presId="urn:microsoft.com/office/officeart/2005/8/layout/orgChart1"/>
    <dgm:cxn modelId="{1668773F-61B2-456D-9414-8552BA5C9303}" type="presParOf" srcId="{CBF844BC-7DD2-4795-8DD0-4C2C17751D40}" destId="{C71FBC26-56B0-4173-83A7-8BF71F34DDDF}" srcOrd="1" destOrd="0" presId="urn:microsoft.com/office/officeart/2005/8/layout/orgChart1"/>
    <dgm:cxn modelId="{2555EF27-B4BA-43F6-99B9-41AE358EF0EE}" type="presParOf" srcId="{C71FBC26-56B0-4173-83A7-8BF71F34DDDF}" destId="{7F59539D-944A-4E30-A694-6266FA04B9AB}" srcOrd="0" destOrd="0" presId="urn:microsoft.com/office/officeart/2005/8/layout/orgChart1"/>
    <dgm:cxn modelId="{149D0524-C0D5-4FE0-9E60-66E34ABE8E16}" type="presParOf" srcId="{7F59539D-944A-4E30-A694-6266FA04B9AB}" destId="{1631E9AC-1504-426F-8104-52F4792F75FF}" srcOrd="0" destOrd="0" presId="urn:microsoft.com/office/officeart/2005/8/layout/orgChart1"/>
    <dgm:cxn modelId="{7EF81A9B-24DA-42BE-987C-D537052D9027}" type="presParOf" srcId="{7F59539D-944A-4E30-A694-6266FA04B9AB}" destId="{585E11D6-F4EA-4932-A952-F879E904FA03}" srcOrd="1" destOrd="0" presId="urn:microsoft.com/office/officeart/2005/8/layout/orgChart1"/>
    <dgm:cxn modelId="{E5E12A62-5198-4691-B561-BB4118B97C5B}" type="presParOf" srcId="{C71FBC26-56B0-4173-83A7-8BF71F34DDDF}" destId="{5BED0390-9CAC-4D78-835D-80901BC2D66F}" srcOrd="1" destOrd="0" presId="urn:microsoft.com/office/officeart/2005/8/layout/orgChart1"/>
    <dgm:cxn modelId="{081A5818-B6ED-48F9-882D-29FB3FF42D0B}" type="presParOf" srcId="{C71FBC26-56B0-4173-83A7-8BF71F34DDDF}" destId="{BD567C97-69B4-4707-94AD-47219F08A244}" srcOrd="2" destOrd="0" presId="urn:microsoft.com/office/officeart/2005/8/layout/orgChart1"/>
    <dgm:cxn modelId="{E8D3D2BE-3B10-4764-B4FE-F3F74CC58A5C}" type="presParOf" srcId="{CBF844BC-7DD2-4795-8DD0-4C2C17751D40}" destId="{0A435E0C-BAE1-4AD6-88A2-96E008BF9B0D}" srcOrd="2" destOrd="0" presId="urn:microsoft.com/office/officeart/2005/8/layout/orgChart1"/>
    <dgm:cxn modelId="{510CC74D-0D90-4CA6-BDCC-A26722D293F5}" type="presParOf" srcId="{CBF844BC-7DD2-4795-8DD0-4C2C17751D40}" destId="{AFD54B0C-5F2F-4998-A116-76B6ECA5A7B6}" srcOrd="3" destOrd="0" presId="urn:microsoft.com/office/officeart/2005/8/layout/orgChart1"/>
    <dgm:cxn modelId="{C6132C98-F2D2-40D9-B6BB-6F11933F9864}" type="presParOf" srcId="{AFD54B0C-5F2F-4998-A116-76B6ECA5A7B6}" destId="{438BA4A5-A014-4C79-BEE4-EE06376F8A0E}" srcOrd="0" destOrd="0" presId="urn:microsoft.com/office/officeart/2005/8/layout/orgChart1"/>
    <dgm:cxn modelId="{14908493-D0F6-47A1-8793-D566DACC2DD2}" type="presParOf" srcId="{438BA4A5-A014-4C79-BEE4-EE06376F8A0E}" destId="{72A92ABC-D2ED-4A5F-9A1F-5F6DA82E4BCF}" srcOrd="0" destOrd="0" presId="urn:microsoft.com/office/officeart/2005/8/layout/orgChart1"/>
    <dgm:cxn modelId="{88B9A598-C859-4C39-9BEF-A4D084177A8D}" type="presParOf" srcId="{438BA4A5-A014-4C79-BEE4-EE06376F8A0E}" destId="{EBE5DD11-5604-4946-B3FA-3FC5C2B94CD9}" srcOrd="1" destOrd="0" presId="urn:microsoft.com/office/officeart/2005/8/layout/orgChart1"/>
    <dgm:cxn modelId="{E7FBB2B6-7EF2-4543-B9C4-1F4D44027689}" type="presParOf" srcId="{AFD54B0C-5F2F-4998-A116-76B6ECA5A7B6}" destId="{01F8C4FC-DA5D-4FF0-A7A7-2C86A0027265}" srcOrd="1" destOrd="0" presId="urn:microsoft.com/office/officeart/2005/8/layout/orgChart1"/>
    <dgm:cxn modelId="{87477698-7F74-41F8-9B8E-B9ACE7A200DB}" type="presParOf" srcId="{AFD54B0C-5F2F-4998-A116-76B6ECA5A7B6}" destId="{8A88C5F1-2083-4D28-BCAD-8461988FB769}" srcOrd="2" destOrd="0" presId="urn:microsoft.com/office/officeart/2005/8/layout/orgChart1"/>
    <dgm:cxn modelId="{FD7BF1AC-ACDD-47E3-92AA-B51848E14B73}" type="presParOf" srcId="{CBF844BC-7DD2-4795-8DD0-4C2C17751D40}" destId="{98A4BEFD-0A1F-45F0-932A-7CB0E30B722D}" srcOrd="4" destOrd="0" presId="urn:microsoft.com/office/officeart/2005/8/layout/orgChart1"/>
    <dgm:cxn modelId="{1B794883-C7ED-4484-99BE-F02392FC9AFB}" type="presParOf" srcId="{CBF844BC-7DD2-4795-8DD0-4C2C17751D40}" destId="{B507D40C-532F-4440-BE6B-BCB51BED05D0}" srcOrd="5" destOrd="0" presId="urn:microsoft.com/office/officeart/2005/8/layout/orgChart1"/>
    <dgm:cxn modelId="{5F6B5AF9-18B3-4289-9EF5-F0924CAD00A8}" type="presParOf" srcId="{B507D40C-532F-4440-BE6B-BCB51BED05D0}" destId="{BA26486E-56B3-4D84-852B-54EBEFBB1120}" srcOrd="0" destOrd="0" presId="urn:microsoft.com/office/officeart/2005/8/layout/orgChart1"/>
    <dgm:cxn modelId="{9E447D4C-EF54-4056-B522-CF051411E0A2}" type="presParOf" srcId="{BA26486E-56B3-4D84-852B-54EBEFBB1120}" destId="{94926583-F130-4FCE-9D6F-A3A2B5F49302}" srcOrd="0" destOrd="0" presId="urn:microsoft.com/office/officeart/2005/8/layout/orgChart1"/>
    <dgm:cxn modelId="{C7B443AB-712D-474B-A11B-600A3965C069}" type="presParOf" srcId="{BA26486E-56B3-4D84-852B-54EBEFBB1120}" destId="{4C1538E3-22C2-4895-8A78-C0A73E119172}" srcOrd="1" destOrd="0" presId="urn:microsoft.com/office/officeart/2005/8/layout/orgChart1"/>
    <dgm:cxn modelId="{88FA7CAD-F7D6-4422-93EF-F05ACB35A302}" type="presParOf" srcId="{B507D40C-532F-4440-BE6B-BCB51BED05D0}" destId="{A39090D1-7E59-4CBF-8099-B4FB3C283D6A}" srcOrd="1" destOrd="0" presId="urn:microsoft.com/office/officeart/2005/8/layout/orgChart1"/>
    <dgm:cxn modelId="{DE7459FF-0593-4F22-92D9-0C7F8ADF08C1}" type="presParOf" srcId="{B507D40C-532F-4440-BE6B-BCB51BED05D0}" destId="{819B9044-4ED3-46E2-9D20-F07101C14718}" srcOrd="2" destOrd="0" presId="urn:microsoft.com/office/officeart/2005/8/layout/orgChart1"/>
    <dgm:cxn modelId="{9079C46B-3F20-4C72-B18A-C4594FC78663}" type="presParOf" srcId="{CBF844BC-7DD2-4795-8DD0-4C2C17751D40}" destId="{158A7923-F3F6-4996-A005-C695E1D698AF}" srcOrd="6" destOrd="0" presId="urn:microsoft.com/office/officeart/2005/8/layout/orgChart1"/>
    <dgm:cxn modelId="{CA079E94-6582-430C-9CA4-7A2F6DD70B41}" type="presParOf" srcId="{CBF844BC-7DD2-4795-8DD0-4C2C17751D40}" destId="{3BA36F08-4171-402D-8817-493DCAA72FA0}" srcOrd="7" destOrd="0" presId="urn:microsoft.com/office/officeart/2005/8/layout/orgChart1"/>
    <dgm:cxn modelId="{21C3CAC0-77A6-4C1D-AF4D-C2816D6208C8}" type="presParOf" srcId="{3BA36F08-4171-402D-8817-493DCAA72FA0}" destId="{1E1B78DC-8DE6-4B59-A3B3-5467CB632186}" srcOrd="0" destOrd="0" presId="urn:microsoft.com/office/officeart/2005/8/layout/orgChart1"/>
    <dgm:cxn modelId="{716F664E-2A04-4A90-9A7D-D2A6AC68AD8E}" type="presParOf" srcId="{1E1B78DC-8DE6-4B59-A3B3-5467CB632186}" destId="{8CDB2E0E-C4D0-4F11-BB91-C1244EC68E3E}" srcOrd="0" destOrd="0" presId="urn:microsoft.com/office/officeart/2005/8/layout/orgChart1"/>
    <dgm:cxn modelId="{4DB26094-D5F1-46AD-A525-4176C272AC1D}" type="presParOf" srcId="{1E1B78DC-8DE6-4B59-A3B3-5467CB632186}" destId="{A8BA29BB-2563-40C7-958C-262A636FFDE2}" srcOrd="1" destOrd="0" presId="urn:microsoft.com/office/officeart/2005/8/layout/orgChart1"/>
    <dgm:cxn modelId="{39C174F6-B2FE-44A1-9C4A-AFC3006CF3F0}" type="presParOf" srcId="{3BA36F08-4171-402D-8817-493DCAA72FA0}" destId="{8B28B928-4324-4CF5-851B-59AB45B20F8B}" srcOrd="1" destOrd="0" presId="urn:microsoft.com/office/officeart/2005/8/layout/orgChart1"/>
    <dgm:cxn modelId="{8DA66D4C-3541-4C8B-852D-5C497776C681}" type="presParOf" srcId="{3BA36F08-4171-402D-8817-493DCAA72FA0}" destId="{F2BF1124-7232-4E61-8689-705D5A3C61A8}" srcOrd="2" destOrd="0" presId="urn:microsoft.com/office/officeart/2005/8/layout/orgChart1"/>
    <dgm:cxn modelId="{AF21CF7C-9451-46F4-A752-435A946A64F2}" type="presParOf" srcId="{E2B50803-A733-4379-8950-8C7B08CD5700}" destId="{0CCD6F0C-D273-4EBB-A0A5-75D1EC172A0C}" srcOrd="2" destOrd="0" presId="urn:microsoft.com/office/officeart/2005/8/layout/orgChar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EAA62F3-ACD1-4401-A114-6B003F586FC5}"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E9D92653-E5DD-4025-9383-99FC22204903}">
      <dgm:prSet phldrT="[Text]" custT="1"/>
      <dgm:spPr/>
      <dgm:t>
        <a:bodyPr/>
        <a:lstStyle/>
        <a:p>
          <a:pPr algn="ctr" rtl="1"/>
          <a:r>
            <a:rPr lang="ar-EG" sz="4400" b="1" u="none" dirty="0" smtClean="0">
              <a:solidFill>
                <a:schemeClr val="tx1"/>
              </a:solidFill>
            </a:rPr>
            <a:t>4- القراءة :</a:t>
          </a:r>
        </a:p>
        <a:p>
          <a:pPr algn="ctr" rtl="1"/>
          <a:r>
            <a:rPr lang="ar-EG" sz="3200" b="1" u="none" dirty="0" smtClean="0">
              <a:solidFill>
                <a:schemeClr val="tx1"/>
              </a:solidFill>
            </a:rPr>
            <a:t>من حيث </a:t>
          </a:r>
        </a:p>
        <a:p>
          <a:pPr algn="ctr" rtl="1"/>
          <a:r>
            <a:rPr lang="ar-EG" sz="3200" b="1" dirty="0" smtClean="0"/>
            <a:t>د- طبيعة المادة المقروءة</a:t>
          </a:r>
          <a:endParaRPr lang="ar-SA" sz="3200" b="1" u="none" dirty="0"/>
        </a:p>
      </dgm:t>
    </dgm:pt>
    <dgm:pt modelId="{F9FBF524-332D-4A84-9520-0F32B115D4A5}" type="parTrans" cxnId="{08438A65-AC7E-4CD0-A191-5F7D6DAF4A63}">
      <dgm:prSet/>
      <dgm:spPr/>
      <dgm:t>
        <a:bodyPr/>
        <a:lstStyle/>
        <a:p>
          <a:pPr rtl="1"/>
          <a:endParaRPr lang="ar-SA" b="1"/>
        </a:p>
      </dgm:t>
    </dgm:pt>
    <dgm:pt modelId="{8ACA2AC5-1509-43F9-9EB2-A13C4CE6EEE1}" type="sibTrans" cxnId="{08438A65-AC7E-4CD0-A191-5F7D6DAF4A63}">
      <dgm:prSet/>
      <dgm:spPr/>
      <dgm:t>
        <a:bodyPr/>
        <a:lstStyle/>
        <a:p>
          <a:pPr rtl="1"/>
          <a:endParaRPr lang="ar-SA" b="1"/>
        </a:p>
      </dgm:t>
    </dgm:pt>
    <dgm:pt modelId="{C73EE8FB-85F1-4F73-83C2-740D3AD171BC}">
      <dgm:prSet custT="1"/>
      <dgm:spPr/>
      <dgm:t>
        <a:bodyPr/>
        <a:lstStyle/>
        <a:p>
          <a:pPr rtl="1"/>
          <a:r>
            <a:rPr lang="ar-EG" sz="3200" b="1" dirty="0" smtClean="0"/>
            <a:t>أ- متخصصة</a:t>
          </a:r>
          <a:endParaRPr lang="ar-SA" sz="3200" b="1" dirty="0"/>
        </a:p>
      </dgm:t>
    </dgm:pt>
    <dgm:pt modelId="{96196DFB-8BB9-44F5-89F4-4EE7055EA673}" type="parTrans" cxnId="{918463BB-67B5-41FB-A2DB-C1465CFBA6B9}">
      <dgm:prSet/>
      <dgm:spPr/>
      <dgm:t>
        <a:bodyPr/>
        <a:lstStyle/>
        <a:p>
          <a:pPr rtl="1"/>
          <a:endParaRPr lang="ar-SA"/>
        </a:p>
      </dgm:t>
    </dgm:pt>
    <dgm:pt modelId="{3992B00C-977E-49C4-9809-CF5D46200341}" type="sibTrans" cxnId="{918463BB-67B5-41FB-A2DB-C1465CFBA6B9}">
      <dgm:prSet/>
      <dgm:spPr/>
      <dgm:t>
        <a:bodyPr/>
        <a:lstStyle/>
        <a:p>
          <a:pPr rtl="1"/>
          <a:endParaRPr lang="ar-SA"/>
        </a:p>
      </dgm:t>
    </dgm:pt>
    <dgm:pt modelId="{E37B6E89-33A8-459D-BCA8-4B5AEA80814D}">
      <dgm:prSet custT="1"/>
      <dgm:spPr/>
      <dgm:t>
        <a:bodyPr/>
        <a:lstStyle/>
        <a:p>
          <a:pPr rtl="1"/>
          <a:r>
            <a:rPr lang="ar-EG" sz="3200" b="1" dirty="0" smtClean="0"/>
            <a:t>ب- حرة(عامة)</a:t>
          </a:r>
          <a:endParaRPr lang="ar-SA" sz="3200" b="1" dirty="0"/>
        </a:p>
      </dgm:t>
    </dgm:pt>
    <dgm:pt modelId="{187607AB-04C3-4397-BB8F-59E45DF69F4D}" type="parTrans" cxnId="{D2AE341A-43F4-44C6-8D6F-05109FA4DEDF}">
      <dgm:prSet/>
      <dgm:spPr/>
      <dgm:t>
        <a:bodyPr/>
        <a:lstStyle/>
        <a:p>
          <a:pPr rtl="1"/>
          <a:endParaRPr lang="ar-SA"/>
        </a:p>
      </dgm:t>
    </dgm:pt>
    <dgm:pt modelId="{120FC1D8-5103-4F8C-80AE-5B74F1AED253}" type="sibTrans" cxnId="{D2AE341A-43F4-44C6-8D6F-05109FA4DEDF}">
      <dgm:prSet/>
      <dgm:spPr/>
      <dgm:t>
        <a:bodyPr/>
        <a:lstStyle/>
        <a:p>
          <a:pPr rtl="1"/>
          <a:endParaRPr lang="ar-SA"/>
        </a:p>
      </dgm:t>
    </dgm:pt>
    <dgm:pt modelId="{2769D94C-9565-41B7-A556-87B02532C65F}" type="pres">
      <dgm:prSet presAssocID="{2EAA62F3-ACD1-4401-A114-6B003F586FC5}" presName="hierChild1" presStyleCnt="0">
        <dgm:presLayoutVars>
          <dgm:orgChart val="1"/>
          <dgm:chPref val="1"/>
          <dgm:dir/>
          <dgm:animOne val="branch"/>
          <dgm:animLvl val="lvl"/>
          <dgm:resizeHandles/>
        </dgm:presLayoutVars>
      </dgm:prSet>
      <dgm:spPr/>
      <dgm:t>
        <a:bodyPr/>
        <a:lstStyle/>
        <a:p>
          <a:pPr rtl="1"/>
          <a:endParaRPr lang="ar-SA"/>
        </a:p>
      </dgm:t>
    </dgm:pt>
    <dgm:pt modelId="{E2B50803-A733-4379-8950-8C7B08CD5700}" type="pres">
      <dgm:prSet presAssocID="{E9D92653-E5DD-4025-9383-99FC22204903}" presName="hierRoot1" presStyleCnt="0">
        <dgm:presLayoutVars>
          <dgm:hierBranch val="init"/>
        </dgm:presLayoutVars>
      </dgm:prSet>
      <dgm:spPr/>
    </dgm:pt>
    <dgm:pt modelId="{7C14BC8C-79B3-4B87-ABB1-B7362474A447}" type="pres">
      <dgm:prSet presAssocID="{E9D92653-E5DD-4025-9383-99FC22204903}" presName="rootComposite1" presStyleCnt="0"/>
      <dgm:spPr/>
    </dgm:pt>
    <dgm:pt modelId="{87CDC29D-B16C-459D-B195-3A3EDAABEF8F}" type="pres">
      <dgm:prSet presAssocID="{E9D92653-E5DD-4025-9383-99FC22204903}" presName="rootText1" presStyleLbl="node0" presStyleIdx="0" presStyleCnt="1" custScaleX="178107" custScaleY="152424" custLinFactNeighborX="-806" custLinFactNeighborY="13872">
        <dgm:presLayoutVars>
          <dgm:chPref val="3"/>
        </dgm:presLayoutVars>
      </dgm:prSet>
      <dgm:spPr/>
      <dgm:t>
        <a:bodyPr/>
        <a:lstStyle/>
        <a:p>
          <a:pPr rtl="1"/>
          <a:endParaRPr lang="ar-SA"/>
        </a:p>
      </dgm:t>
    </dgm:pt>
    <dgm:pt modelId="{EC8E8BCF-67FD-46EC-B183-9F58CF8E7C7F}" type="pres">
      <dgm:prSet presAssocID="{E9D92653-E5DD-4025-9383-99FC22204903}" presName="rootConnector1" presStyleLbl="node1" presStyleIdx="0" presStyleCnt="0"/>
      <dgm:spPr/>
      <dgm:t>
        <a:bodyPr/>
        <a:lstStyle/>
        <a:p>
          <a:pPr rtl="1"/>
          <a:endParaRPr lang="ar-SA"/>
        </a:p>
      </dgm:t>
    </dgm:pt>
    <dgm:pt modelId="{CBF844BC-7DD2-4795-8DD0-4C2C17751D40}" type="pres">
      <dgm:prSet presAssocID="{E9D92653-E5DD-4025-9383-99FC22204903}" presName="hierChild2" presStyleCnt="0"/>
      <dgm:spPr/>
    </dgm:pt>
    <dgm:pt modelId="{98A4BEFD-0A1F-45F0-932A-7CB0E30B722D}" type="pres">
      <dgm:prSet presAssocID="{187607AB-04C3-4397-BB8F-59E45DF69F4D}" presName="Name37" presStyleLbl="parChTrans1D2" presStyleIdx="0" presStyleCnt="2"/>
      <dgm:spPr/>
      <dgm:t>
        <a:bodyPr/>
        <a:lstStyle/>
        <a:p>
          <a:pPr rtl="1"/>
          <a:endParaRPr lang="ar-SA"/>
        </a:p>
      </dgm:t>
    </dgm:pt>
    <dgm:pt modelId="{B507D40C-532F-4440-BE6B-BCB51BED05D0}" type="pres">
      <dgm:prSet presAssocID="{E37B6E89-33A8-459D-BCA8-4B5AEA80814D}" presName="hierRoot2" presStyleCnt="0">
        <dgm:presLayoutVars>
          <dgm:hierBranch val="init"/>
        </dgm:presLayoutVars>
      </dgm:prSet>
      <dgm:spPr/>
    </dgm:pt>
    <dgm:pt modelId="{BA26486E-56B3-4D84-852B-54EBEFBB1120}" type="pres">
      <dgm:prSet presAssocID="{E37B6E89-33A8-459D-BCA8-4B5AEA80814D}" presName="rootComposite" presStyleCnt="0"/>
      <dgm:spPr/>
    </dgm:pt>
    <dgm:pt modelId="{94926583-F130-4FCE-9D6F-A3A2B5F49302}" type="pres">
      <dgm:prSet presAssocID="{E37B6E89-33A8-459D-BCA8-4B5AEA80814D}" presName="rootText" presStyleLbl="node2" presStyleIdx="0" presStyleCnt="2">
        <dgm:presLayoutVars>
          <dgm:chPref val="3"/>
        </dgm:presLayoutVars>
      </dgm:prSet>
      <dgm:spPr/>
      <dgm:t>
        <a:bodyPr/>
        <a:lstStyle/>
        <a:p>
          <a:pPr rtl="1"/>
          <a:endParaRPr lang="ar-SA"/>
        </a:p>
      </dgm:t>
    </dgm:pt>
    <dgm:pt modelId="{4C1538E3-22C2-4895-8A78-C0A73E119172}" type="pres">
      <dgm:prSet presAssocID="{E37B6E89-33A8-459D-BCA8-4B5AEA80814D}" presName="rootConnector" presStyleLbl="node2" presStyleIdx="0" presStyleCnt="2"/>
      <dgm:spPr/>
      <dgm:t>
        <a:bodyPr/>
        <a:lstStyle/>
        <a:p>
          <a:pPr rtl="1"/>
          <a:endParaRPr lang="ar-SA"/>
        </a:p>
      </dgm:t>
    </dgm:pt>
    <dgm:pt modelId="{A39090D1-7E59-4CBF-8099-B4FB3C283D6A}" type="pres">
      <dgm:prSet presAssocID="{E37B6E89-33A8-459D-BCA8-4B5AEA80814D}" presName="hierChild4" presStyleCnt="0"/>
      <dgm:spPr/>
    </dgm:pt>
    <dgm:pt modelId="{819B9044-4ED3-46E2-9D20-F07101C14718}" type="pres">
      <dgm:prSet presAssocID="{E37B6E89-33A8-459D-BCA8-4B5AEA80814D}" presName="hierChild5" presStyleCnt="0"/>
      <dgm:spPr/>
    </dgm:pt>
    <dgm:pt modelId="{158A7923-F3F6-4996-A005-C695E1D698AF}" type="pres">
      <dgm:prSet presAssocID="{96196DFB-8BB9-44F5-89F4-4EE7055EA673}" presName="Name37" presStyleLbl="parChTrans1D2" presStyleIdx="1" presStyleCnt="2"/>
      <dgm:spPr/>
      <dgm:t>
        <a:bodyPr/>
        <a:lstStyle/>
        <a:p>
          <a:pPr rtl="1"/>
          <a:endParaRPr lang="ar-SA"/>
        </a:p>
      </dgm:t>
    </dgm:pt>
    <dgm:pt modelId="{3BA36F08-4171-402D-8817-493DCAA72FA0}" type="pres">
      <dgm:prSet presAssocID="{C73EE8FB-85F1-4F73-83C2-740D3AD171BC}" presName="hierRoot2" presStyleCnt="0">
        <dgm:presLayoutVars>
          <dgm:hierBranch val="init"/>
        </dgm:presLayoutVars>
      </dgm:prSet>
      <dgm:spPr/>
    </dgm:pt>
    <dgm:pt modelId="{1E1B78DC-8DE6-4B59-A3B3-5467CB632186}" type="pres">
      <dgm:prSet presAssocID="{C73EE8FB-85F1-4F73-83C2-740D3AD171BC}" presName="rootComposite" presStyleCnt="0"/>
      <dgm:spPr/>
    </dgm:pt>
    <dgm:pt modelId="{8CDB2E0E-C4D0-4F11-BB91-C1244EC68E3E}" type="pres">
      <dgm:prSet presAssocID="{C73EE8FB-85F1-4F73-83C2-740D3AD171BC}" presName="rootText" presStyleLbl="node2" presStyleIdx="1" presStyleCnt="2">
        <dgm:presLayoutVars>
          <dgm:chPref val="3"/>
        </dgm:presLayoutVars>
      </dgm:prSet>
      <dgm:spPr/>
      <dgm:t>
        <a:bodyPr/>
        <a:lstStyle/>
        <a:p>
          <a:pPr rtl="1"/>
          <a:endParaRPr lang="ar-SA"/>
        </a:p>
      </dgm:t>
    </dgm:pt>
    <dgm:pt modelId="{A8BA29BB-2563-40C7-958C-262A636FFDE2}" type="pres">
      <dgm:prSet presAssocID="{C73EE8FB-85F1-4F73-83C2-740D3AD171BC}" presName="rootConnector" presStyleLbl="node2" presStyleIdx="1" presStyleCnt="2"/>
      <dgm:spPr/>
      <dgm:t>
        <a:bodyPr/>
        <a:lstStyle/>
        <a:p>
          <a:pPr rtl="1"/>
          <a:endParaRPr lang="ar-SA"/>
        </a:p>
      </dgm:t>
    </dgm:pt>
    <dgm:pt modelId="{8B28B928-4324-4CF5-851B-59AB45B20F8B}" type="pres">
      <dgm:prSet presAssocID="{C73EE8FB-85F1-4F73-83C2-740D3AD171BC}" presName="hierChild4" presStyleCnt="0"/>
      <dgm:spPr/>
    </dgm:pt>
    <dgm:pt modelId="{F2BF1124-7232-4E61-8689-705D5A3C61A8}" type="pres">
      <dgm:prSet presAssocID="{C73EE8FB-85F1-4F73-83C2-740D3AD171BC}" presName="hierChild5" presStyleCnt="0"/>
      <dgm:spPr/>
    </dgm:pt>
    <dgm:pt modelId="{0CCD6F0C-D273-4EBB-A0A5-75D1EC172A0C}" type="pres">
      <dgm:prSet presAssocID="{E9D92653-E5DD-4025-9383-99FC22204903}" presName="hierChild3" presStyleCnt="0"/>
      <dgm:spPr/>
    </dgm:pt>
  </dgm:ptLst>
  <dgm:cxnLst>
    <dgm:cxn modelId="{918463BB-67B5-41FB-A2DB-C1465CFBA6B9}" srcId="{E9D92653-E5DD-4025-9383-99FC22204903}" destId="{C73EE8FB-85F1-4F73-83C2-740D3AD171BC}" srcOrd="1" destOrd="0" parTransId="{96196DFB-8BB9-44F5-89F4-4EE7055EA673}" sibTransId="{3992B00C-977E-49C4-9809-CF5D46200341}"/>
    <dgm:cxn modelId="{D2AE341A-43F4-44C6-8D6F-05109FA4DEDF}" srcId="{E9D92653-E5DD-4025-9383-99FC22204903}" destId="{E37B6E89-33A8-459D-BCA8-4B5AEA80814D}" srcOrd="0" destOrd="0" parTransId="{187607AB-04C3-4397-BB8F-59E45DF69F4D}" sibTransId="{120FC1D8-5103-4F8C-80AE-5B74F1AED253}"/>
    <dgm:cxn modelId="{8069E934-3352-4E2E-923F-6176AC66C12E}" type="presOf" srcId="{E37B6E89-33A8-459D-BCA8-4B5AEA80814D}" destId="{4C1538E3-22C2-4895-8A78-C0A73E119172}" srcOrd="1" destOrd="0" presId="urn:microsoft.com/office/officeart/2005/8/layout/orgChart1"/>
    <dgm:cxn modelId="{9ACE3A6E-EAD1-4F7E-B85D-82F0E25A7EE3}" type="presOf" srcId="{E9D92653-E5DD-4025-9383-99FC22204903}" destId="{87CDC29D-B16C-459D-B195-3A3EDAABEF8F}" srcOrd="0" destOrd="0" presId="urn:microsoft.com/office/officeart/2005/8/layout/orgChart1"/>
    <dgm:cxn modelId="{B1E96237-4CFA-4CAA-8863-71FB56092652}" type="presOf" srcId="{96196DFB-8BB9-44F5-89F4-4EE7055EA673}" destId="{158A7923-F3F6-4996-A005-C695E1D698AF}" srcOrd="0" destOrd="0" presId="urn:microsoft.com/office/officeart/2005/8/layout/orgChart1"/>
    <dgm:cxn modelId="{8AF62B3A-3BDB-400C-BAC8-6ABB13E24DC5}" type="presOf" srcId="{C73EE8FB-85F1-4F73-83C2-740D3AD171BC}" destId="{8CDB2E0E-C4D0-4F11-BB91-C1244EC68E3E}" srcOrd="0" destOrd="0" presId="urn:microsoft.com/office/officeart/2005/8/layout/orgChart1"/>
    <dgm:cxn modelId="{A04991E4-5542-4F47-BF08-2CCFAE10DDC0}" type="presOf" srcId="{E9D92653-E5DD-4025-9383-99FC22204903}" destId="{EC8E8BCF-67FD-46EC-B183-9F58CF8E7C7F}" srcOrd="1" destOrd="0" presId="urn:microsoft.com/office/officeart/2005/8/layout/orgChart1"/>
    <dgm:cxn modelId="{1702F152-EA1B-4F13-B81B-4ABC855DEA93}" type="presOf" srcId="{2EAA62F3-ACD1-4401-A114-6B003F586FC5}" destId="{2769D94C-9565-41B7-A556-87B02532C65F}" srcOrd="0" destOrd="0" presId="urn:microsoft.com/office/officeart/2005/8/layout/orgChart1"/>
    <dgm:cxn modelId="{30A41894-EE7F-4C6D-B879-D1786D082834}" type="presOf" srcId="{C73EE8FB-85F1-4F73-83C2-740D3AD171BC}" destId="{A8BA29BB-2563-40C7-958C-262A636FFDE2}" srcOrd="1" destOrd="0" presId="urn:microsoft.com/office/officeart/2005/8/layout/orgChart1"/>
    <dgm:cxn modelId="{08438A65-AC7E-4CD0-A191-5F7D6DAF4A63}" srcId="{2EAA62F3-ACD1-4401-A114-6B003F586FC5}" destId="{E9D92653-E5DD-4025-9383-99FC22204903}" srcOrd="0" destOrd="0" parTransId="{F9FBF524-332D-4A84-9520-0F32B115D4A5}" sibTransId="{8ACA2AC5-1509-43F9-9EB2-A13C4CE6EEE1}"/>
    <dgm:cxn modelId="{C9F6DEC4-7F8B-4F4A-869D-C96AF1C36DC1}" type="presOf" srcId="{E37B6E89-33A8-459D-BCA8-4B5AEA80814D}" destId="{94926583-F130-4FCE-9D6F-A3A2B5F49302}" srcOrd="0" destOrd="0" presId="urn:microsoft.com/office/officeart/2005/8/layout/orgChart1"/>
    <dgm:cxn modelId="{0156F9EE-47AA-4FAA-A94A-21CD104AC246}" type="presOf" srcId="{187607AB-04C3-4397-BB8F-59E45DF69F4D}" destId="{98A4BEFD-0A1F-45F0-932A-7CB0E30B722D}" srcOrd="0" destOrd="0" presId="urn:microsoft.com/office/officeart/2005/8/layout/orgChart1"/>
    <dgm:cxn modelId="{0DBD9087-D168-477D-A7C9-0C4FB9830128}" type="presParOf" srcId="{2769D94C-9565-41B7-A556-87B02532C65F}" destId="{E2B50803-A733-4379-8950-8C7B08CD5700}" srcOrd="0" destOrd="0" presId="urn:microsoft.com/office/officeart/2005/8/layout/orgChart1"/>
    <dgm:cxn modelId="{15521EC2-C7C0-42E3-AE79-B045360A1A94}" type="presParOf" srcId="{E2B50803-A733-4379-8950-8C7B08CD5700}" destId="{7C14BC8C-79B3-4B87-ABB1-B7362474A447}" srcOrd="0" destOrd="0" presId="urn:microsoft.com/office/officeart/2005/8/layout/orgChart1"/>
    <dgm:cxn modelId="{64217746-8092-482D-B228-D79DEEB7F3BC}" type="presParOf" srcId="{7C14BC8C-79B3-4B87-ABB1-B7362474A447}" destId="{87CDC29D-B16C-459D-B195-3A3EDAABEF8F}" srcOrd="0" destOrd="0" presId="urn:microsoft.com/office/officeart/2005/8/layout/orgChart1"/>
    <dgm:cxn modelId="{33CF0165-97A0-4EBC-835C-27BE1EE5261D}" type="presParOf" srcId="{7C14BC8C-79B3-4B87-ABB1-B7362474A447}" destId="{EC8E8BCF-67FD-46EC-B183-9F58CF8E7C7F}" srcOrd="1" destOrd="0" presId="urn:microsoft.com/office/officeart/2005/8/layout/orgChart1"/>
    <dgm:cxn modelId="{F3D2AE1A-1DE4-43D5-BC7C-E59935D90058}" type="presParOf" srcId="{E2B50803-A733-4379-8950-8C7B08CD5700}" destId="{CBF844BC-7DD2-4795-8DD0-4C2C17751D40}" srcOrd="1" destOrd="0" presId="urn:microsoft.com/office/officeart/2005/8/layout/orgChart1"/>
    <dgm:cxn modelId="{5A594A8C-27F7-4930-96A7-88946ABFEBB4}" type="presParOf" srcId="{CBF844BC-7DD2-4795-8DD0-4C2C17751D40}" destId="{98A4BEFD-0A1F-45F0-932A-7CB0E30B722D}" srcOrd="0" destOrd="0" presId="urn:microsoft.com/office/officeart/2005/8/layout/orgChart1"/>
    <dgm:cxn modelId="{5F75166E-5D85-4F3B-817C-BA8E9FF876BD}" type="presParOf" srcId="{CBF844BC-7DD2-4795-8DD0-4C2C17751D40}" destId="{B507D40C-532F-4440-BE6B-BCB51BED05D0}" srcOrd="1" destOrd="0" presId="urn:microsoft.com/office/officeart/2005/8/layout/orgChart1"/>
    <dgm:cxn modelId="{3A5EEB6A-5FC1-4FE2-92F8-D308C732B046}" type="presParOf" srcId="{B507D40C-532F-4440-BE6B-BCB51BED05D0}" destId="{BA26486E-56B3-4D84-852B-54EBEFBB1120}" srcOrd="0" destOrd="0" presId="urn:microsoft.com/office/officeart/2005/8/layout/orgChart1"/>
    <dgm:cxn modelId="{E1C58937-991D-4687-982A-A6A253FE9BFE}" type="presParOf" srcId="{BA26486E-56B3-4D84-852B-54EBEFBB1120}" destId="{94926583-F130-4FCE-9D6F-A3A2B5F49302}" srcOrd="0" destOrd="0" presId="urn:microsoft.com/office/officeart/2005/8/layout/orgChart1"/>
    <dgm:cxn modelId="{DBD4ECBF-6EFA-45C2-91FF-10B241B4B04C}" type="presParOf" srcId="{BA26486E-56B3-4D84-852B-54EBEFBB1120}" destId="{4C1538E3-22C2-4895-8A78-C0A73E119172}" srcOrd="1" destOrd="0" presId="urn:microsoft.com/office/officeart/2005/8/layout/orgChart1"/>
    <dgm:cxn modelId="{B5C1D931-7F6F-4139-888A-D3D817EC3EE7}" type="presParOf" srcId="{B507D40C-532F-4440-BE6B-BCB51BED05D0}" destId="{A39090D1-7E59-4CBF-8099-B4FB3C283D6A}" srcOrd="1" destOrd="0" presId="urn:microsoft.com/office/officeart/2005/8/layout/orgChart1"/>
    <dgm:cxn modelId="{2965D41F-C4D8-4934-8A28-9B251E41846D}" type="presParOf" srcId="{B507D40C-532F-4440-BE6B-BCB51BED05D0}" destId="{819B9044-4ED3-46E2-9D20-F07101C14718}" srcOrd="2" destOrd="0" presId="urn:microsoft.com/office/officeart/2005/8/layout/orgChart1"/>
    <dgm:cxn modelId="{86C0D60E-5A0C-4681-BC4A-5B0EAE2DC7F2}" type="presParOf" srcId="{CBF844BC-7DD2-4795-8DD0-4C2C17751D40}" destId="{158A7923-F3F6-4996-A005-C695E1D698AF}" srcOrd="2" destOrd="0" presId="urn:microsoft.com/office/officeart/2005/8/layout/orgChart1"/>
    <dgm:cxn modelId="{A2FC1699-51BA-4055-B460-B54609CDE56D}" type="presParOf" srcId="{CBF844BC-7DD2-4795-8DD0-4C2C17751D40}" destId="{3BA36F08-4171-402D-8817-493DCAA72FA0}" srcOrd="3" destOrd="0" presId="urn:microsoft.com/office/officeart/2005/8/layout/orgChart1"/>
    <dgm:cxn modelId="{8A23E093-FF6E-4DF0-A091-900FA0067D94}" type="presParOf" srcId="{3BA36F08-4171-402D-8817-493DCAA72FA0}" destId="{1E1B78DC-8DE6-4B59-A3B3-5467CB632186}" srcOrd="0" destOrd="0" presId="urn:microsoft.com/office/officeart/2005/8/layout/orgChart1"/>
    <dgm:cxn modelId="{F8C80404-8601-432F-B2F2-B247D3C435C7}" type="presParOf" srcId="{1E1B78DC-8DE6-4B59-A3B3-5467CB632186}" destId="{8CDB2E0E-C4D0-4F11-BB91-C1244EC68E3E}" srcOrd="0" destOrd="0" presId="urn:microsoft.com/office/officeart/2005/8/layout/orgChart1"/>
    <dgm:cxn modelId="{0543B994-8A6E-4C64-97E7-77B546CF82CE}" type="presParOf" srcId="{1E1B78DC-8DE6-4B59-A3B3-5467CB632186}" destId="{A8BA29BB-2563-40C7-958C-262A636FFDE2}" srcOrd="1" destOrd="0" presId="urn:microsoft.com/office/officeart/2005/8/layout/orgChart1"/>
    <dgm:cxn modelId="{52831F0B-624C-4C45-ACFF-E688023BCF31}" type="presParOf" srcId="{3BA36F08-4171-402D-8817-493DCAA72FA0}" destId="{8B28B928-4324-4CF5-851B-59AB45B20F8B}" srcOrd="1" destOrd="0" presId="urn:microsoft.com/office/officeart/2005/8/layout/orgChart1"/>
    <dgm:cxn modelId="{5B242D35-11C7-4B71-B604-51833B6A0676}" type="presParOf" srcId="{3BA36F08-4171-402D-8817-493DCAA72FA0}" destId="{F2BF1124-7232-4E61-8689-705D5A3C61A8}" srcOrd="2" destOrd="0" presId="urn:microsoft.com/office/officeart/2005/8/layout/orgChart1"/>
    <dgm:cxn modelId="{2D482B48-93C0-47DF-8214-6E28C4977D5F}" type="presParOf" srcId="{E2B50803-A733-4379-8950-8C7B08CD5700}" destId="{0CCD6F0C-D273-4EBB-A0A5-75D1EC172A0C}" srcOrd="2" destOrd="0" presId="urn:microsoft.com/office/officeart/2005/8/layout/orgChar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EAA62F3-ACD1-4401-A114-6B003F586FC5}"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E9D92653-E5DD-4025-9383-99FC22204903}">
      <dgm:prSet phldrT="[Text]" custT="1"/>
      <dgm:spPr/>
      <dgm:t>
        <a:bodyPr/>
        <a:lstStyle/>
        <a:p>
          <a:pPr algn="ctr" rtl="1"/>
          <a:r>
            <a:rPr lang="ar-EG" sz="4400" b="1" u="none" dirty="0" smtClean="0">
              <a:solidFill>
                <a:schemeClr val="tx1"/>
              </a:solidFill>
            </a:rPr>
            <a:t>رابعا:- القراءة :</a:t>
          </a:r>
        </a:p>
        <a:p>
          <a:pPr algn="ctr" rtl="1"/>
          <a:r>
            <a:rPr lang="ar-EG" sz="3200" b="1" u="none" dirty="0" smtClean="0">
              <a:solidFill>
                <a:schemeClr val="tx1"/>
              </a:solidFill>
            </a:rPr>
            <a:t>من حيث </a:t>
          </a:r>
        </a:p>
        <a:p>
          <a:pPr algn="ctr" rtl="1"/>
          <a:r>
            <a:rPr lang="ar-EG" sz="3200" b="1" dirty="0" smtClean="0"/>
            <a:t>ـ- صلتها بالمهارات الأخرى</a:t>
          </a:r>
          <a:endParaRPr lang="ar-SA" sz="3200" b="1" u="none" dirty="0"/>
        </a:p>
      </dgm:t>
    </dgm:pt>
    <dgm:pt modelId="{F9FBF524-332D-4A84-9520-0F32B115D4A5}" type="parTrans" cxnId="{08438A65-AC7E-4CD0-A191-5F7D6DAF4A63}">
      <dgm:prSet/>
      <dgm:spPr/>
      <dgm:t>
        <a:bodyPr/>
        <a:lstStyle/>
        <a:p>
          <a:pPr rtl="1"/>
          <a:endParaRPr lang="ar-SA" b="1"/>
        </a:p>
      </dgm:t>
    </dgm:pt>
    <dgm:pt modelId="{8ACA2AC5-1509-43F9-9EB2-A13C4CE6EEE1}" type="sibTrans" cxnId="{08438A65-AC7E-4CD0-A191-5F7D6DAF4A63}">
      <dgm:prSet/>
      <dgm:spPr/>
      <dgm:t>
        <a:bodyPr/>
        <a:lstStyle/>
        <a:p>
          <a:pPr rtl="1"/>
          <a:endParaRPr lang="ar-SA" b="1"/>
        </a:p>
      </dgm:t>
    </dgm:pt>
    <dgm:pt modelId="{BCAD0C54-BF5F-405B-9EA6-ACF0DECB5684}">
      <dgm:prSet custT="1"/>
      <dgm:spPr/>
      <dgm:t>
        <a:bodyPr/>
        <a:lstStyle/>
        <a:p>
          <a:pPr rtl="1"/>
          <a:r>
            <a:rPr lang="ar-EG" sz="3200" b="1" dirty="0" err="1" smtClean="0"/>
            <a:t>جـ</a:t>
          </a:r>
          <a:r>
            <a:rPr lang="ar-EG" sz="3200" b="1" dirty="0" smtClean="0"/>
            <a:t>- بالمحادثة</a:t>
          </a:r>
          <a:endParaRPr lang="ar-SA" sz="3200" b="1" dirty="0"/>
        </a:p>
      </dgm:t>
    </dgm:pt>
    <dgm:pt modelId="{20B77FD5-FF99-4345-BBB9-5363D4BA6A83}" type="parTrans" cxnId="{7DAB7F2F-0477-442C-8AC8-E6E4D347A9A9}">
      <dgm:prSet/>
      <dgm:spPr/>
      <dgm:t>
        <a:bodyPr/>
        <a:lstStyle/>
        <a:p>
          <a:pPr rtl="1"/>
          <a:endParaRPr lang="ar-SA"/>
        </a:p>
      </dgm:t>
    </dgm:pt>
    <dgm:pt modelId="{8D7269D2-4979-4735-AF90-B721F400DEE2}" type="sibTrans" cxnId="{7DAB7F2F-0477-442C-8AC8-E6E4D347A9A9}">
      <dgm:prSet/>
      <dgm:spPr/>
      <dgm:t>
        <a:bodyPr/>
        <a:lstStyle/>
        <a:p>
          <a:pPr rtl="1"/>
          <a:endParaRPr lang="ar-SA"/>
        </a:p>
      </dgm:t>
    </dgm:pt>
    <dgm:pt modelId="{C73EE8FB-85F1-4F73-83C2-740D3AD171BC}">
      <dgm:prSet custT="1"/>
      <dgm:spPr/>
      <dgm:t>
        <a:bodyPr/>
        <a:lstStyle/>
        <a:p>
          <a:pPr rtl="1"/>
          <a:r>
            <a:rPr lang="ar-EG" sz="3200" b="1" dirty="0" smtClean="0"/>
            <a:t>أ- بالسماع</a:t>
          </a:r>
          <a:endParaRPr lang="ar-SA" sz="3200" b="1" dirty="0"/>
        </a:p>
      </dgm:t>
    </dgm:pt>
    <dgm:pt modelId="{96196DFB-8BB9-44F5-89F4-4EE7055EA673}" type="parTrans" cxnId="{918463BB-67B5-41FB-A2DB-C1465CFBA6B9}">
      <dgm:prSet/>
      <dgm:spPr/>
      <dgm:t>
        <a:bodyPr/>
        <a:lstStyle/>
        <a:p>
          <a:pPr rtl="1"/>
          <a:endParaRPr lang="ar-SA"/>
        </a:p>
      </dgm:t>
    </dgm:pt>
    <dgm:pt modelId="{3992B00C-977E-49C4-9809-CF5D46200341}" type="sibTrans" cxnId="{918463BB-67B5-41FB-A2DB-C1465CFBA6B9}">
      <dgm:prSet/>
      <dgm:spPr/>
      <dgm:t>
        <a:bodyPr/>
        <a:lstStyle/>
        <a:p>
          <a:pPr rtl="1"/>
          <a:endParaRPr lang="ar-SA"/>
        </a:p>
      </dgm:t>
    </dgm:pt>
    <dgm:pt modelId="{E37B6E89-33A8-459D-BCA8-4B5AEA80814D}">
      <dgm:prSet custT="1"/>
      <dgm:spPr/>
      <dgm:t>
        <a:bodyPr/>
        <a:lstStyle/>
        <a:p>
          <a:pPr rtl="1"/>
          <a:r>
            <a:rPr lang="ar-EG" sz="3200" b="1" dirty="0" smtClean="0"/>
            <a:t>ب- </a:t>
          </a:r>
          <a:r>
            <a:rPr lang="ar-EG" sz="3200" b="1" dirty="0" err="1" smtClean="0"/>
            <a:t>ب</a:t>
          </a:r>
          <a:r>
            <a:rPr lang="ar-EG" sz="3200" b="1" dirty="0" smtClean="0"/>
            <a:t>الكتابة</a:t>
          </a:r>
          <a:endParaRPr lang="ar-SA" sz="3200" b="1" dirty="0"/>
        </a:p>
      </dgm:t>
    </dgm:pt>
    <dgm:pt modelId="{187607AB-04C3-4397-BB8F-59E45DF69F4D}" type="parTrans" cxnId="{D2AE341A-43F4-44C6-8D6F-05109FA4DEDF}">
      <dgm:prSet/>
      <dgm:spPr/>
      <dgm:t>
        <a:bodyPr/>
        <a:lstStyle/>
        <a:p>
          <a:pPr rtl="1"/>
          <a:endParaRPr lang="ar-SA"/>
        </a:p>
      </dgm:t>
    </dgm:pt>
    <dgm:pt modelId="{120FC1D8-5103-4F8C-80AE-5B74F1AED253}" type="sibTrans" cxnId="{D2AE341A-43F4-44C6-8D6F-05109FA4DEDF}">
      <dgm:prSet/>
      <dgm:spPr/>
      <dgm:t>
        <a:bodyPr/>
        <a:lstStyle/>
        <a:p>
          <a:pPr rtl="1"/>
          <a:endParaRPr lang="ar-SA"/>
        </a:p>
      </dgm:t>
    </dgm:pt>
    <dgm:pt modelId="{2769D94C-9565-41B7-A556-87B02532C65F}" type="pres">
      <dgm:prSet presAssocID="{2EAA62F3-ACD1-4401-A114-6B003F586FC5}" presName="hierChild1" presStyleCnt="0">
        <dgm:presLayoutVars>
          <dgm:orgChart val="1"/>
          <dgm:chPref val="1"/>
          <dgm:dir/>
          <dgm:animOne val="branch"/>
          <dgm:animLvl val="lvl"/>
          <dgm:resizeHandles/>
        </dgm:presLayoutVars>
      </dgm:prSet>
      <dgm:spPr/>
      <dgm:t>
        <a:bodyPr/>
        <a:lstStyle/>
        <a:p>
          <a:pPr rtl="1"/>
          <a:endParaRPr lang="ar-SA"/>
        </a:p>
      </dgm:t>
    </dgm:pt>
    <dgm:pt modelId="{E2B50803-A733-4379-8950-8C7B08CD5700}" type="pres">
      <dgm:prSet presAssocID="{E9D92653-E5DD-4025-9383-99FC22204903}" presName="hierRoot1" presStyleCnt="0">
        <dgm:presLayoutVars>
          <dgm:hierBranch val="init"/>
        </dgm:presLayoutVars>
      </dgm:prSet>
      <dgm:spPr/>
    </dgm:pt>
    <dgm:pt modelId="{7C14BC8C-79B3-4B87-ABB1-B7362474A447}" type="pres">
      <dgm:prSet presAssocID="{E9D92653-E5DD-4025-9383-99FC22204903}" presName="rootComposite1" presStyleCnt="0"/>
      <dgm:spPr/>
    </dgm:pt>
    <dgm:pt modelId="{87CDC29D-B16C-459D-B195-3A3EDAABEF8F}" type="pres">
      <dgm:prSet presAssocID="{E9D92653-E5DD-4025-9383-99FC22204903}" presName="rootText1" presStyleLbl="node0" presStyleIdx="0" presStyleCnt="1" custScaleX="178107" custScaleY="152424" custLinFactNeighborX="-806" custLinFactNeighborY="13872">
        <dgm:presLayoutVars>
          <dgm:chPref val="3"/>
        </dgm:presLayoutVars>
      </dgm:prSet>
      <dgm:spPr/>
      <dgm:t>
        <a:bodyPr/>
        <a:lstStyle/>
        <a:p>
          <a:pPr rtl="1"/>
          <a:endParaRPr lang="ar-SA"/>
        </a:p>
      </dgm:t>
    </dgm:pt>
    <dgm:pt modelId="{EC8E8BCF-67FD-46EC-B183-9F58CF8E7C7F}" type="pres">
      <dgm:prSet presAssocID="{E9D92653-E5DD-4025-9383-99FC22204903}" presName="rootConnector1" presStyleLbl="node1" presStyleIdx="0" presStyleCnt="0"/>
      <dgm:spPr/>
      <dgm:t>
        <a:bodyPr/>
        <a:lstStyle/>
        <a:p>
          <a:pPr rtl="1"/>
          <a:endParaRPr lang="ar-SA"/>
        </a:p>
      </dgm:t>
    </dgm:pt>
    <dgm:pt modelId="{CBF844BC-7DD2-4795-8DD0-4C2C17751D40}" type="pres">
      <dgm:prSet presAssocID="{E9D92653-E5DD-4025-9383-99FC22204903}" presName="hierChild2" presStyleCnt="0"/>
      <dgm:spPr/>
    </dgm:pt>
    <dgm:pt modelId="{7D543A88-3DB9-493B-9B7A-3A5F3D8DC5A3}" type="pres">
      <dgm:prSet presAssocID="{20B77FD5-FF99-4345-BBB9-5363D4BA6A83}" presName="Name37" presStyleLbl="parChTrans1D2" presStyleIdx="0" presStyleCnt="3"/>
      <dgm:spPr/>
      <dgm:t>
        <a:bodyPr/>
        <a:lstStyle/>
        <a:p>
          <a:pPr rtl="1"/>
          <a:endParaRPr lang="ar-SA"/>
        </a:p>
      </dgm:t>
    </dgm:pt>
    <dgm:pt modelId="{049F3A99-2942-446E-AEFA-1F075001D470}" type="pres">
      <dgm:prSet presAssocID="{BCAD0C54-BF5F-405B-9EA6-ACF0DECB5684}" presName="hierRoot2" presStyleCnt="0">
        <dgm:presLayoutVars>
          <dgm:hierBranch val="init"/>
        </dgm:presLayoutVars>
      </dgm:prSet>
      <dgm:spPr/>
    </dgm:pt>
    <dgm:pt modelId="{4FAA5BF7-D8F5-4C7B-AA1B-C0D85CE4BE9B}" type="pres">
      <dgm:prSet presAssocID="{BCAD0C54-BF5F-405B-9EA6-ACF0DECB5684}" presName="rootComposite" presStyleCnt="0"/>
      <dgm:spPr/>
    </dgm:pt>
    <dgm:pt modelId="{70B2A4A0-7A34-4101-8B5A-987C0F8BD4A9}" type="pres">
      <dgm:prSet presAssocID="{BCAD0C54-BF5F-405B-9EA6-ACF0DECB5684}" presName="rootText" presStyleLbl="node2" presStyleIdx="0" presStyleCnt="3">
        <dgm:presLayoutVars>
          <dgm:chPref val="3"/>
        </dgm:presLayoutVars>
      </dgm:prSet>
      <dgm:spPr/>
      <dgm:t>
        <a:bodyPr/>
        <a:lstStyle/>
        <a:p>
          <a:pPr rtl="1"/>
          <a:endParaRPr lang="ar-SA"/>
        </a:p>
      </dgm:t>
    </dgm:pt>
    <dgm:pt modelId="{9A5F2D16-181A-4BEA-9534-EF3313CF4313}" type="pres">
      <dgm:prSet presAssocID="{BCAD0C54-BF5F-405B-9EA6-ACF0DECB5684}" presName="rootConnector" presStyleLbl="node2" presStyleIdx="0" presStyleCnt="3"/>
      <dgm:spPr/>
      <dgm:t>
        <a:bodyPr/>
        <a:lstStyle/>
        <a:p>
          <a:pPr rtl="1"/>
          <a:endParaRPr lang="ar-SA"/>
        </a:p>
      </dgm:t>
    </dgm:pt>
    <dgm:pt modelId="{FD68248A-03AF-43DC-80E2-38F8F1D9E1BE}" type="pres">
      <dgm:prSet presAssocID="{BCAD0C54-BF5F-405B-9EA6-ACF0DECB5684}" presName="hierChild4" presStyleCnt="0"/>
      <dgm:spPr/>
    </dgm:pt>
    <dgm:pt modelId="{5B425832-DEC8-42EE-8958-C09E3CE5ECEC}" type="pres">
      <dgm:prSet presAssocID="{BCAD0C54-BF5F-405B-9EA6-ACF0DECB5684}" presName="hierChild5" presStyleCnt="0"/>
      <dgm:spPr/>
    </dgm:pt>
    <dgm:pt modelId="{98A4BEFD-0A1F-45F0-932A-7CB0E30B722D}" type="pres">
      <dgm:prSet presAssocID="{187607AB-04C3-4397-BB8F-59E45DF69F4D}" presName="Name37" presStyleLbl="parChTrans1D2" presStyleIdx="1" presStyleCnt="3"/>
      <dgm:spPr/>
      <dgm:t>
        <a:bodyPr/>
        <a:lstStyle/>
        <a:p>
          <a:pPr rtl="1"/>
          <a:endParaRPr lang="ar-SA"/>
        </a:p>
      </dgm:t>
    </dgm:pt>
    <dgm:pt modelId="{B507D40C-532F-4440-BE6B-BCB51BED05D0}" type="pres">
      <dgm:prSet presAssocID="{E37B6E89-33A8-459D-BCA8-4B5AEA80814D}" presName="hierRoot2" presStyleCnt="0">
        <dgm:presLayoutVars>
          <dgm:hierBranch val="init"/>
        </dgm:presLayoutVars>
      </dgm:prSet>
      <dgm:spPr/>
    </dgm:pt>
    <dgm:pt modelId="{BA26486E-56B3-4D84-852B-54EBEFBB1120}" type="pres">
      <dgm:prSet presAssocID="{E37B6E89-33A8-459D-BCA8-4B5AEA80814D}" presName="rootComposite" presStyleCnt="0"/>
      <dgm:spPr/>
    </dgm:pt>
    <dgm:pt modelId="{94926583-F130-4FCE-9D6F-A3A2B5F49302}" type="pres">
      <dgm:prSet presAssocID="{E37B6E89-33A8-459D-BCA8-4B5AEA80814D}" presName="rootText" presStyleLbl="node2" presStyleIdx="1" presStyleCnt="3">
        <dgm:presLayoutVars>
          <dgm:chPref val="3"/>
        </dgm:presLayoutVars>
      </dgm:prSet>
      <dgm:spPr/>
      <dgm:t>
        <a:bodyPr/>
        <a:lstStyle/>
        <a:p>
          <a:pPr rtl="1"/>
          <a:endParaRPr lang="ar-SA"/>
        </a:p>
      </dgm:t>
    </dgm:pt>
    <dgm:pt modelId="{4C1538E3-22C2-4895-8A78-C0A73E119172}" type="pres">
      <dgm:prSet presAssocID="{E37B6E89-33A8-459D-BCA8-4B5AEA80814D}" presName="rootConnector" presStyleLbl="node2" presStyleIdx="1" presStyleCnt="3"/>
      <dgm:spPr/>
      <dgm:t>
        <a:bodyPr/>
        <a:lstStyle/>
        <a:p>
          <a:pPr rtl="1"/>
          <a:endParaRPr lang="ar-SA"/>
        </a:p>
      </dgm:t>
    </dgm:pt>
    <dgm:pt modelId="{A39090D1-7E59-4CBF-8099-B4FB3C283D6A}" type="pres">
      <dgm:prSet presAssocID="{E37B6E89-33A8-459D-BCA8-4B5AEA80814D}" presName="hierChild4" presStyleCnt="0"/>
      <dgm:spPr/>
    </dgm:pt>
    <dgm:pt modelId="{819B9044-4ED3-46E2-9D20-F07101C14718}" type="pres">
      <dgm:prSet presAssocID="{E37B6E89-33A8-459D-BCA8-4B5AEA80814D}" presName="hierChild5" presStyleCnt="0"/>
      <dgm:spPr/>
    </dgm:pt>
    <dgm:pt modelId="{158A7923-F3F6-4996-A005-C695E1D698AF}" type="pres">
      <dgm:prSet presAssocID="{96196DFB-8BB9-44F5-89F4-4EE7055EA673}" presName="Name37" presStyleLbl="parChTrans1D2" presStyleIdx="2" presStyleCnt="3"/>
      <dgm:spPr/>
      <dgm:t>
        <a:bodyPr/>
        <a:lstStyle/>
        <a:p>
          <a:pPr rtl="1"/>
          <a:endParaRPr lang="ar-SA"/>
        </a:p>
      </dgm:t>
    </dgm:pt>
    <dgm:pt modelId="{3BA36F08-4171-402D-8817-493DCAA72FA0}" type="pres">
      <dgm:prSet presAssocID="{C73EE8FB-85F1-4F73-83C2-740D3AD171BC}" presName="hierRoot2" presStyleCnt="0">
        <dgm:presLayoutVars>
          <dgm:hierBranch val="init"/>
        </dgm:presLayoutVars>
      </dgm:prSet>
      <dgm:spPr/>
    </dgm:pt>
    <dgm:pt modelId="{1E1B78DC-8DE6-4B59-A3B3-5467CB632186}" type="pres">
      <dgm:prSet presAssocID="{C73EE8FB-85F1-4F73-83C2-740D3AD171BC}" presName="rootComposite" presStyleCnt="0"/>
      <dgm:spPr/>
    </dgm:pt>
    <dgm:pt modelId="{8CDB2E0E-C4D0-4F11-BB91-C1244EC68E3E}" type="pres">
      <dgm:prSet presAssocID="{C73EE8FB-85F1-4F73-83C2-740D3AD171BC}" presName="rootText" presStyleLbl="node2" presStyleIdx="2" presStyleCnt="3">
        <dgm:presLayoutVars>
          <dgm:chPref val="3"/>
        </dgm:presLayoutVars>
      </dgm:prSet>
      <dgm:spPr/>
      <dgm:t>
        <a:bodyPr/>
        <a:lstStyle/>
        <a:p>
          <a:pPr rtl="1"/>
          <a:endParaRPr lang="ar-SA"/>
        </a:p>
      </dgm:t>
    </dgm:pt>
    <dgm:pt modelId="{A8BA29BB-2563-40C7-958C-262A636FFDE2}" type="pres">
      <dgm:prSet presAssocID="{C73EE8FB-85F1-4F73-83C2-740D3AD171BC}" presName="rootConnector" presStyleLbl="node2" presStyleIdx="2" presStyleCnt="3"/>
      <dgm:spPr/>
      <dgm:t>
        <a:bodyPr/>
        <a:lstStyle/>
        <a:p>
          <a:pPr rtl="1"/>
          <a:endParaRPr lang="ar-SA"/>
        </a:p>
      </dgm:t>
    </dgm:pt>
    <dgm:pt modelId="{8B28B928-4324-4CF5-851B-59AB45B20F8B}" type="pres">
      <dgm:prSet presAssocID="{C73EE8FB-85F1-4F73-83C2-740D3AD171BC}" presName="hierChild4" presStyleCnt="0"/>
      <dgm:spPr/>
    </dgm:pt>
    <dgm:pt modelId="{F2BF1124-7232-4E61-8689-705D5A3C61A8}" type="pres">
      <dgm:prSet presAssocID="{C73EE8FB-85F1-4F73-83C2-740D3AD171BC}" presName="hierChild5" presStyleCnt="0"/>
      <dgm:spPr/>
    </dgm:pt>
    <dgm:pt modelId="{0CCD6F0C-D273-4EBB-A0A5-75D1EC172A0C}" type="pres">
      <dgm:prSet presAssocID="{E9D92653-E5DD-4025-9383-99FC22204903}" presName="hierChild3" presStyleCnt="0"/>
      <dgm:spPr/>
    </dgm:pt>
  </dgm:ptLst>
  <dgm:cxnLst>
    <dgm:cxn modelId="{9D766B95-9FF0-43BD-BDD7-E9CFDDA71931}" type="presOf" srcId="{C73EE8FB-85F1-4F73-83C2-740D3AD171BC}" destId="{A8BA29BB-2563-40C7-958C-262A636FFDE2}" srcOrd="1" destOrd="0" presId="urn:microsoft.com/office/officeart/2005/8/layout/orgChart1"/>
    <dgm:cxn modelId="{96FC33DF-A4CD-4383-B52B-FC09D9E9BD1A}" type="presOf" srcId="{E37B6E89-33A8-459D-BCA8-4B5AEA80814D}" destId="{4C1538E3-22C2-4895-8A78-C0A73E119172}" srcOrd="1" destOrd="0" presId="urn:microsoft.com/office/officeart/2005/8/layout/orgChart1"/>
    <dgm:cxn modelId="{3ED0C5FC-6E1C-4958-BDFA-CB902C0DCC6E}" type="presOf" srcId="{BCAD0C54-BF5F-405B-9EA6-ACF0DECB5684}" destId="{9A5F2D16-181A-4BEA-9534-EF3313CF4313}" srcOrd="1" destOrd="0" presId="urn:microsoft.com/office/officeart/2005/8/layout/orgChart1"/>
    <dgm:cxn modelId="{08438A65-AC7E-4CD0-A191-5F7D6DAF4A63}" srcId="{2EAA62F3-ACD1-4401-A114-6B003F586FC5}" destId="{E9D92653-E5DD-4025-9383-99FC22204903}" srcOrd="0" destOrd="0" parTransId="{F9FBF524-332D-4A84-9520-0F32B115D4A5}" sibTransId="{8ACA2AC5-1509-43F9-9EB2-A13C4CE6EEE1}"/>
    <dgm:cxn modelId="{0CA7FCD0-2F7B-4C0E-B442-048023DFD31D}" type="presOf" srcId="{187607AB-04C3-4397-BB8F-59E45DF69F4D}" destId="{98A4BEFD-0A1F-45F0-932A-7CB0E30B722D}" srcOrd="0" destOrd="0" presId="urn:microsoft.com/office/officeart/2005/8/layout/orgChart1"/>
    <dgm:cxn modelId="{AA1D8962-726B-4F11-B3BB-AFAE4F638CFD}" type="presOf" srcId="{BCAD0C54-BF5F-405B-9EA6-ACF0DECB5684}" destId="{70B2A4A0-7A34-4101-8B5A-987C0F8BD4A9}" srcOrd="0" destOrd="0" presId="urn:microsoft.com/office/officeart/2005/8/layout/orgChart1"/>
    <dgm:cxn modelId="{810D0381-D34E-46D9-BDAF-909D4899BDEF}" type="presOf" srcId="{E9D92653-E5DD-4025-9383-99FC22204903}" destId="{87CDC29D-B16C-459D-B195-3A3EDAABEF8F}" srcOrd="0" destOrd="0" presId="urn:microsoft.com/office/officeart/2005/8/layout/orgChart1"/>
    <dgm:cxn modelId="{918463BB-67B5-41FB-A2DB-C1465CFBA6B9}" srcId="{E9D92653-E5DD-4025-9383-99FC22204903}" destId="{C73EE8FB-85F1-4F73-83C2-740D3AD171BC}" srcOrd="2" destOrd="0" parTransId="{96196DFB-8BB9-44F5-89F4-4EE7055EA673}" sibTransId="{3992B00C-977E-49C4-9809-CF5D46200341}"/>
    <dgm:cxn modelId="{17DFEB4D-4E0E-4BE0-B9E9-F3420B21568F}" type="presOf" srcId="{E9D92653-E5DD-4025-9383-99FC22204903}" destId="{EC8E8BCF-67FD-46EC-B183-9F58CF8E7C7F}" srcOrd="1" destOrd="0" presId="urn:microsoft.com/office/officeart/2005/8/layout/orgChart1"/>
    <dgm:cxn modelId="{699FE715-F897-4AF1-A579-E9E2F2399941}" type="presOf" srcId="{E37B6E89-33A8-459D-BCA8-4B5AEA80814D}" destId="{94926583-F130-4FCE-9D6F-A3A2B5F49302}" srcOrd="0" destOrd="0" presId="urn:microsoft.com/office/officeart/2005/8/layout/orgChart1"/>
    <dgm:cxn modelId="{4E73C803-8F78-40B6-A346-AE8A15C9CD5C}" type="presOf" srcId="{C73EE8FB-85F1-4F73-83C2-740D3AD171BC}" destId="{8CDB2E0E-C4D0-4F11-BB91-C1244EC68E3E}" srcOrd="0" destOrd="0" presId="urn:microsoft.com/office/officeart/2005/8/layout/orgChart1"/>
    <dgm:cxn modelId="{D2AE341A-43F4-44C6-8D6F-05109FA4DEDF}" srcId="{E9D92653-E5DD-4025-9383-99FC22204903}" destId="{E37B6E89-33A8-459D-BCA8-4B5AEA80814D}" srcOrd="1" destOrd="0" parTransId="{187607AB-04C3-4397-BB8F-59E45DF69F4D}" sibTransId="{120FC1D8-5103-4F8C-80AE-5B74F1AED253}"/>
    <dgm:cxn modelId="{49C66F28-F7E1-4ACD-B31B-E5F2F33D4A21}" type="presOf" srcId="{96196DFB-8BB9-44F5-89F4-4EE7055EA673}" destId="{158A7923-F3F6-4996-A005-C695E1D698AF}" srcOrd="0" destOrd="0" presId="urn:microsoft.com/office/officeart/2005/8/layout/orgChart1"/>
    <dgm:cxn modelId="{3F195BE3-1167-4619-A1F4-94EF53817707}" type="presOf" srcId="{20B77FD5-FF99-4345-BBB9-5363D4BA6A83}" destId="{7D543A88-3DB9-493B-9B7A-3A5F3D8DC5A3}" srcOrd="0" destOrd="0" presId="urn:microsoft.com/office/officeart/2005/8/layout/orgChart1"/>
    <dgm:cxn modelId="{67C7E52D-ED21-4207-98BA-CA45886CC22A}" type="presOf" srcId="{2EAA62F3-ACD1-4401-A114-6B003F586FC5}" destId="{2769D94C-9565-41B7-A556-87B02532C65F}" srcOrd="0" destOrd="0" presId="urn:microsoft.com/office/officeart/2005/8/layout/orgChart1"/>
    <dgm:cxn modelId="{7DAB7F2F-0477-442C-8AC8-E6E4D347A9A9}" srcId="{E9D92653-E5DD-4025-9383-99FC22204903}" destId="{BCAD0C54-BF5F-405B-9EA6-ACF0DECB5684}" srcOrd="0" destOrd="0" parTransId="{20B77FD5-FF99-4345-BBB9-5363D4BA6A83}" sibTransId="{8D7269D2-4979-4735-AF90-B721F400DEE2}"/>
    <dgm:cxn modelId="{DC1901E3-405F-41B0-99C9-AB64972E7102}" type="presParOf" srcId="{2769D94C-9565-41B7-A556-87B02532C65F}" destId="{E2B50803-A733-4379-8950-8C7B08CD5700}" srcOrd="0" destOrd="0" presId="urn:microsoft.com/office/officeart/2005/8/layout/orgChart1"/>
    <dgm:cxn modelId="{33B2A280-5B47-4420-AD2E-9F613F2FB5B6}" type="presParOf" srcId="{E2B50803-A733-4379-8950-8C7B08CD5700}" destId="{7C14BC8C-79B3-4B87-ABB1-B7362474A447}" srcOrd="0" destOrd="0" presId="urn:microsoft.com/office/officeart/2005/8/layout/orgChart1"/>
    <dgm:cxn modelId="{C09DB39B-B90E-40DA-A76E-2DEB27644076}" type="presParOf" srcId="{7C14BC8C-79B3-4B87-ABB1-B7362474A447}" destId="{87CDC29D-B16C-459D-B195-3A3EDAABEF8F}" srcOrd="0" destOrd="0" presId="urn:microsoft.com/office/officeart/2005/8/layout/orgChart1"/>
    <dgm:cxn modelId="{9D1EC251-6556-40EC-BB25-6A537ADB460C}" type="presParOf" srcId="{7C14BC8C-79B3-4B87-ABB1-B7362474A447}" destId="{EC8E8BCF-67FD-46EC-B183-9F58CF8E7C7F}" srcOrd="1" destOrd="0" presId="urn:microsoft.com/office/officeart/2005/8/layout/orgChart1"/>
    <dgm:cxn modelId="{2FFFF322-C2B7-4D44-8B44-AF13080F2B44}" type="presParOf" srcId="{E2B50803-A733-4379-8950-8C7B08CD5700}" destId="{CBF844BC-7DD2-4795-8DD0-4C2C17751D40}" srcOrd="1" destOrd="0" presId="urn:microsoft.com/office/officeart/2005/8/layout/orgChart1"/>
    <dgm:cxn modelId="{34C73A42-4FCF-4BF6-83EE-173CC6BA0114}" type="presParOf" srcId="{CBF844BC-7DD2-4795-8DD0-4C2C17751D40}" destId="{7D543A88-3DB9-493B-9B7A-3A5F3D8DC5A3}" srcOrd="0" destOrd="0" presId="urn:microsoft.com/office/officeart/2005/8/layout/orgChart1"/>
    <dgm:cxn modelId="{AD152A6E-AB98-4D3C-A7F4-009ADCD4EA0F}" type="presParOf" srcId="{CBF844BC-7DD2-4795-8DD0-4C2C17751D40}" destId="{049F3A99-2942-446E-AEFA-1F075001D470}" srcOrd="1" destOrd="0" presId="urn:microsoft.com/office/officeart/2005/8/layout/orgChart1"/>
    <dgm:cxn modelId="{8AE3E9F0-DB36-4619-837B-C431C22D0330}" type="presParOf" srcId="{049F3A99-2942-446E-AEFA-1F075001D470}" destId="{4FAA5BF7-D8F5-4C7B-AA1B-C0D85CE4BE9B}" srcOrd="0" destOrd="0" presId="urn:microsoft.com/office/officeart/2005/8/layout/orgChart1"/>
    <dgm:cxn modelId="{8BDBE1BD-1B8E-42E8-A4D6-9E911DB9E736}" type="presParOf" srcId="{4FAA5BF7-D8F5-4C7B-AA1B-C0D85CE4BE9B}" destId="{70B2A4A0-7A34-4101-8B5A-987C0F8BD4A9}" srcOrd="0" destOrd="0" presId="urn:microsoft.com/office/officeart/2005/8/layout/orgChart1"/>
    <dgm:cxn modelId="{D53B206A-0C15-421B-8B51-F19532A1D5FF}" type="presParOf" srcId="{4FAA5BF7-D8F5-4C7B-AA1B-C0D85CE4BE9B}" destId="{9A5F2D16-181A-4BEA-9534-EF3313CF4313}" srcOrd="1" destOrd="0" presId="urn:microsoft.com/office/officeart/2005/8/layout/orgChart1"/>
    <dgm:cxn modelId="{4E602010-E7E3-4542-A37A-AF1DEF66B281}" type="presParOf" srcId="{049F3A99-2942-446E-AEFA-1F075001D470}" destId="{FD68248A-03AF-43DC-80E2-38F8F1D9E1BE}" srcOrd="1" destOrd="0" presId="urn:microsoft.com/office/officeart/2005/8/layout/orgChart1"/>
    <dgm:cxn modelId="{7B69E7E6-733B-490D-8374-52A66227F3B2}" type="presParOf" srcId="{049F3A99-2942-446E-AEFA-1F075001D470}" destId="{5B425832-DEC8-42EE-8958-C09E3CE5ECEC}" srcOrd="2" destOrd="0" presId="urn:microsoft.com/office/officeart/2005/8/layout/orgChart1"/>
    <dgm:cxn modelId="{CB2F272A-6205-4138-AB6D-8E86CEA4BFBA}" type="presParOf" srcId="{CBF844BC-7DD2-4795-8DD0-4C2C17751D40}" destId="{98A4BEFD-0A1F-45F0-932A-7CB0E30B722D}" srcOrd="2" destOrd="0" presId="urn:microsoft.com/office/officeart/2005/8/layout/orgChart1"/>
    <dgm:cxn modelId="{B45E88C9-CFD6-4FD5-9C5B-7C5FEC5DAFB7}" type="presParOf" srcId="{CBF844BC-7DD2-4795-8DD0-4C2C17751D40}" destId="{B507D40C-532F-4440-BE6B-BCB51BED05D0}" srcOrd="3" destOrd="0" presId="urn:microsoft.com/office/officeart/2005/8/layout/orgChart1"/>
    <dgm:cxn modelId="{BB5F1FEA-77E5-4086-A8C8-4CA1C4F85220}" type="presParOf" srcId="{B507D40C-532F-4440-BE6B-BCB51BED05D0}" destId="{BA26486E-56B3-4D84-852B-54EBEFBB1120}" srcOrd="0" destOrd="0" presId="urn:microsoft.com/office/officeart/2005/8/layout/orgChart1"/>
    <dgm:cxn modelId="{19582511-429E-4005-AE3B-30B29B1D8F2A}" type="presParOf" srcId="{BA26486E-56B3-4D84-852B-54EBEFBB1120}" destId="{94926583-F130-4FCE-9D6F-A3A2B5F49302}" srcOrd="0" destOrd="0" presId="urn:microsoft.com/office/officeart/2005/8/layout/orgChart1"/>
    <dgm:cxn modelId="{FF34B74B-EBA6-42AE-86E7-014B5BF69192}" type="presParOf" srcId="{BA26486E-56B3-4D84-852B-54EBEFBB1120}" destId="{4C1538E3-22C2-4895-8A78-C0A73E119172}" srcOrd="1" destOrd="0" presId="urn:microsoft.com/office/officeart/2005/8/layout/orgChart1"/>
    <dgm:cxn modelId="{D6841759-1364-4DAC-BDBC-8907F1988152}" type="presParOf" srcId="{B507D40C-532F-4440-BE6B-BCB51BED05D0}" destId="{A39090D1-7E59-4CBF-8099-B4FB3C283D6A}" srcOrd="1" destOrd="0" presId="urn:microsoft.com/office/officeart/2005/8/layout/orgChart1"/>
    <dgm:cxn modelId="{557DF098-3557-4868-930E-ED06B1C43E60}" type="presParOf" srcId="{B507D40C-532F-4440-BE6B-BCB51BED05D0}" destId="{819B9044-4ED3-46E2-9D20-F07101C14718}" srcOrd="2" destOrd="0" presId="urn:microsoft.com/office/officeart/2005/8/layout/orgChart1"/>
    <dgm:cxn modelId="{3B0755A8-B585-4AE8-95A8-5BBA81F2B4A6}" type="presParOf" srcId="{CBF844BC-7DD2-4795-8DD0-4C2C17751D40}" destId="{158A7923-F3F6-4996-A005-C695E1D698AF}" srcOrd="4" destOrd="0" presId="urn:microsoft.com/office/officeart/2005/8/layout/orgChart1"/>
    <dgm:cxn modelId="{2F686558-2961-466B-8F28-30364F8905CD}" type="presParOf" srcId="{CBF844BC-7DD2-4795-8DD0-4C2C17751D40}" destId="{3BA36F08-4171-402D-8817-493DCAA72FA0}" srcOrd="5" destOrd="0" presId="urn:microsoft.com/office/officeart/2005/8/layout/orgChart1"/>
    <dgm:cxn modelId="{F310710B-C94D-421C-84B3-46D34A8123EB}" type="presParOf" srcId="{3BA36F08-4171-402D-8817-493DCAA72FA0}" destId="{1E1B78DC-8DE6-4B59-A3B3-5467CB632186}" srcOrd="0" destOrd="0" presId="urn:microsoft.com/office/officeart/2005/8/layout/orgChart1"/>
    <dgm:cxn modelId="{7C3F4FB9-2388-4553-983B-D19DA45C1DA6}" type="presParOf" srcId="{1E1B78DC-8DE6-4B59-A3B3-5467CB632186}" destId="{8CDB2E0E-C4D0-4F11-BB91-C1244EC68E3E}" srcOrd="0" destOrd="0" presId="urn:microsoft.com/office/officeart/2005/8/layout/orgChart1"/>
    <dgm:cxn modelId="{B02892DF-FA17-4E98-8FE8-633C249E9CC5}" type="presParOf" srcId="{1E1B78DC-8DE6-4B59-A3B3-5467CB632186}" destId="{A8BA29BB-2563-40C7-958C-262A636FFDE2}" srcOrd="1" destOrd="0" presId="urn:microsoft.com/office/officeart/2005/8/layout/orgChart1"/>
    <dgm:cxn modelId="{824D619B-953A-4BC0-8E7B-FF962D1CE7FE}" type="presParOf" srcId="{3BA36F08-4171-402D-8817-493DCAA72FA0}" destId="{8B28B928-4324-4CF5-851B-59AB45B20F8B}" srcOrd="1" destOrd="0" presId="urn:microsoft.com/office/officeart/2005/8/layout/orgChart1"/>
    <dgm:cxn modelId="{E7E71531-2DF1-43D3-B2FE-38721D23E365}" type="presParOf" srcId="{3BA36F08-4171-402D-8817-493DCAA72FA0}" destId="{F2BF1124-7232-4E61-8689-705D5A3C61A8}" srcOrd="2" destOrd="0" presId="urn:microsoft.com/office/officeart/2005/8/layout/orgChart1"/>
    <dgm:cxn modelId="{C08CED15-9054-43AA-8DF6-CFAC52796BB9}" type="presParOf" srcId="{E2B50803-A733-4379-8950-8C7B08CD5700}" destId="{0CCD6F0C-D273-4EBB-A0A5-75D1EC172A0C}" srcOrd="2" destOrd="0" presId="urn:microsoft.com/office/officeart/2005/8/layout/orgChar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EAA62F3-ACD1-4401-A114-6B003F586FC5}"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E9D92653-E5DD-4025-9383-99FC22204903}">
      <dgm:prSet phldrT="[Text]" custT="1"/>
      <dgm:spPr/>
      <dgm:t>
        <a:bodyPr/>
        <a:lstStyle/>
        <a:p>
          <a:pPr algn="ctr" rtl="1"/>
          <a:r>
            <a:rPr lang="ar-EG" sz="4400" b="1" u="none" dirty="0" smtClean="0">
              <a:solidFill>
                <a:schemeClr val="tx1"/>
              </a:solidFill>
            </a:rPr>
            <a:t>رابعا:- القراءة :</a:t>
          </a:r>
        </a:p>
        <a:p>
          <a:pPr algn="ctr" rtl="1"/>
          <a:r>
            <a:rPr lang="ar-EG" sz="3200" b="1" u="none" dirty="0" smtClean="0">
              <a:solidFill>
                <a:schemeClr val="tx1"/>
              </a:solidFill>
            </a:rPr>
            <a:t>من حيث 1-</a:t>
          </a:r>
          <a:r>
            <a:rPr lang="ar-EG" sz="3200" b="1" dirty="0" smtClean="0"/>
            <a:t> صلتها بالسماع</a:t>
          </a:r>
          <a:endParaRPr lang="ar-SA" sz="3200" b="1" u="none" dirty="0"/>
        </a:p>
      </dgm:t>
    </dgm:pt>
    <dgm:pt modelId="{F9FBF524-332D-4A84-9520-0F32B115D4A5}" type="parTrans" cxnId="{08438A65-AC7E-4CD0-A191-5F7D6DAF4A63}">
      <dgm:prSet/>
      <dgm:spPr/>
      <dgm:t>
        <a:bodyPr/>
        <a:lstStyle/>
        <a:p>
          <a:pPr rtl="1"/>
          <a:endParaRPr lang="ar-SA" b="1"/>
        </a:p>
      </dgm:t>
    </dgm:pt>
    <dgm:pt modelId="{8ACA2AC5-1509-43F9-9EB2-A13C4CE6EEE1}" type="sibTrans" cxnId="{08438A65-AC7E-4CD0-A191-5F7D6DAF4A63}">
      <dgm:prSet/>
      <dgm:spPr/>
      <dgm:t>
        <a:bodyPr/>
        <a:lstStyle/>
        <a:p>
          <a:pPr rtl="1"/>
          <a:endParaRPr lang="ar-SA" b="1"/>
        </a:p>
      </dgm:t>
    </dgm:pt>
    <dgm:pt modelId="{BCAD0C54-BF5F-405B-9EA6-ACF0DECB5684}">
      <dgm:prSet custT="1"/>
      <dgm:spPr/>
      <dgm:t>
        <a:bodyPr/>
        <a:lstStyle/>
        <a:p>
          <a:pPr rtl="1"/>
          <a:r>
            <a:rPr lang="ar-SA" sz="3200" b="1" dirty="0" smtClean="0"/>
            <a:t>د</a:t>
          </a:r>
          <a:r>
            <a:rPr lang="ar-EG" sz="3200" b="1" dirty="0" smtClean="0"/>
            <a:t>- </a:t>
          </a:r>
          <a:r>
            <a:rPr lang="ar-EG" sz="3200" b="1" dirty="0" smtClean="0"/>
            <a:t>لتعلم حسن الاستماع والتنصت قبل المحادثة</a:t>
          </a:r>
          <a:endParaRPr lang="ar-SA" sz="3200" b="1" dirty="0"/>
        </a:p>
      </dgm:t>
    </dgm:pt>
    <dgm:pt modelId="{20B77FD5-FF99-4345-BBB9-5363D4BA6A83}" type="parTrans" cxnId="{7DAB7F2F-0477-442C-8AC8-E6E4D347A9A9}">
      <dgm:prSet/>
      <dgm:spPr/>
      <dgm:t>
        <a:bodyPr/>
        <a:lstStyle/>
        <a:p>
          <a:pPr rtl="1"/>
          <a:endParaRPr lang="ar-SA"/>
        </a:p>
      </dgm:t>
    </dgm:pt>
    <dgm:pt modelId="{8D7269D2-4979-4735-AF90-B721F400DEE2}" type="sibTrans" cxnId="{7DAB7F2F-0477-442C-8AC8-E6E4D347A9A9}">
      <dgm:prSet/>
      <dgm:spPr/>
      <dgm:t>
        <a:bodyPr/>
        <a:lstStyle/>
        <a:p>
          <a:pPr rtl="1"/>
          <a:endParaRPr lang="ar-SA"/>
        </a:p>
      </dgm:t>
    </dgm:pt>
    <dgm:pt modelId="{E37B6E89-33A8-459D-BCA8-4B5AEA80814D}">
      <dgm:prSet custT="1"/>
      <dgm:spPr/>
      <dgm:t>
        <a:bodyPr/>
        <a:lstStyle/>
        <a:p>
          <a:pPr rtl="1"/>
          <a:r>
            <a:rPr lang="ar-SA" sz="3200" b="1" dirty="0" smtClean="0"/>
            <a:t>جـ</a:t>
          </a:r>
          <a:r>
            <a:rPr lang="ar-EG" sz="3200" b="1" dirty="0" smtClean="0"/>
            <a:t>- </a:t>
          </a:r>
          <a:r>
            <a:rPr lang="ar-EG" sz="3200" b="1" dirty="0" smtClean="0"/>
            <a:t>للتمييز بين الأصوات المتقاربة في المخارج</a:t>
          </a:r>
          <a:endParaRPr lang="ar-SA" sz="3200" b="1" dirty="0"/>
        </a:p>
      </dgm:t>
    </dgm:pt>
    <dgm:pt modelId="{187607AB-04C3-4397-BB8F-59E45DF69F4D}" type="parTrans" cxnId="{D2AE341A-43F4-44C6-8D6F-05109FA4DEDF}">
      <dgm:prSet/>
      <dgm:spPr/>
      <dgm:t>
        <a:bodyPr/>
        <a:lstStyle/>
        <a:p>
          <a:pPr rtl="1"/>
          <a:endParaRPr lang="ar-SA"/>
        </a:p>
      </dgm:t>
    </dgm:pt>
    <dgm:pt modelId="{120FC1D8-5103-4F8C-80AE-5B74F1AED253}" type="sibTrans" cxnId="{D2AE341A-43F4-44C6-8D6F-05109FA4DEDF}">
      <dgm:prSet/>
      <dgm:spPr/>
      <dgm:t>
        <a:bodyPr/>
        <a:lstStyle/>
        <a:p>
          <a:pPr rtl="1"/>
          <a:endParaRPr lang="ar-SA"/>
        </a:p>
      </dgm:t>
    </dgm:pt>
    <dgm:pt modelId="{C1131E03-00BB-420E-8FBF-1784F5B90CBD}">
      <dgm:prSet custT="1"/>
      <dgm:spPr/>
      <dgm:t>
        <a:bodyPr/>
        <a:lstStyle/>
        <a:p>
          <a:pPr rtl="1"/>
          <a:r>
            <a:rPr lang="ar-EG" sz="3200" b="1" dirty="0" smtClean="0"/>
            <a:t>ب-تقوية مهارة القراءة</a:t>
          </a:r>
          <a:endParaRPr lang="ar-SA" sz="3200" b="1" dirty="0"/>
        </a:p>
      </dgm:t>
    </dgm:pt>
    <dgm:pt modelId="{9F6D176B-E5A5-4DE4-B310-B4107EEC2CD3}" type="parTrans" cxnId="{FD7321E9-E707-4DBE-A1A8-52FB039BB6F3}">
      <dgm:prSet/>
      <dgm:spPr/>
      <dgm:t>
        <a:bodyPr/>
        <a:lstStyle/>
        <a:p>
          <a:pPr rtl="1"/>
          <a:endParaRPr lang="ar-SA"/>
        </a:p>
      </dgm:t>
    </dgm:pt>
    <dgm:pt modelId="{4F6764C5-59EB-42FD-9795-5633F8B26CAB}" type="sibTrans" cxnId="{FD7321E9-E707-4DBE-A1A8-52FB039BB6F3}">
      <dgm:prSet/>
      <dgm:spPr/>
      <dgm:t>
        <a:bodyPr/>
        <a:lstStyle/>
        <a:p>
          <a:pPr rtl="1"/>
          <a:endParaRPr lang="ar-SA"/>
        </a:p>
      </dgm:t>
    </dgm:pt>
    <dgm:pt modelId="{A2650E15-45DD-43DA-8809-7E1D2E634299}">
      <dgm:prSet custT="1"/>
      <dgm:spPr/>
      <dgm:t>
        <a:bodyPr/>
        <a:lstStyle/>
        <a:p>
          <a:pPr rtl="1"/>
          <a:r>
            <a:rPr lang="ar-EG" sz="3200" b="1" dirty="0" smtClean="0"/>
            <a:t>أ-</a:t>
          </a:r>
          <a:r>
            <a:rPr lang="ar-EG" sz="5600" b="1" dirty="0" smtClean="0"/>
            <a:t> </a:t>
          </a:r>
          <a:r>
            <a:rPr lang="ar-EG" sz="3600" b="1" dirty="0" smtClean="0"/>
            <a:t>للفهم</a:t>
          </a:r>
        </a:p>
        <a:p>
          <a:pPr rtl="1"/>
          <a:r>
            <a:rPr lang="ar-EG" sz="3600" b="1" dirty="0" smtClean="0"/>
            <a:t>والتحصيل</a:t>
          </a:r>
          <a:endParaRPr lang="ar-SA" sz="3600" b="1" dirty="0"/>
        </a:p>
      </dgm:t>
    </dgm:pt>
    <dgm:pt modelId="{7CFC6E9C-6BF0-4845-A280-2369F34A6663}" type="parTrans" cxnId="{E8394E99-13F6-41D0-90FA-478EF18A3986}">
      <dgm:prSet/>
      <dgm:spPr/>
      <dgm:t>
        <a:bodyPr/>
        <a:lstStyle/>
        <a:p>
          <a:pPr rtl="1"/>
          <a:endParaRPr lang="ar-SA"/>
        </a:p>
      </dgm:t>
    </dgm:pt>
    <dgm:pt modelId="{CBAAC345-36A0-41C9-9B5C-E6A36290CBBA}" type="sibTrans" cxnId="{E8394E99-13F6-41D0-90FA-478EF18A3986}">
      <dgm:prSet/>
      <dgm:spPr/>
      <dgm:t>
        <a:bodyPr/>
        <a:lstStyle/>
        <a:p>
          <a:pPr rtl="1"/>
          <a:endParaRPr lang="ar-SA"/>
        </a:p>
      </dgm:t>
    </dgm:pt>
    <dgm:pt modelId="{2769D94C-9565-41B7-A556-87B02532C65F}" type="pres">
      <dgm:prSet presAssocID="{2EAA62F3-ACD1-4401-A114-6B003F586FC5}" presName="hierChild1" presStyleCnt="0">
        <dgm:presLayoutVars>
          <dgm:orgChart val="1"/>
          <dgm:chPref val="1"/>
          <dgm:dir/>
          <dgm:animOne val="branch"/>
          <dgm:animLvl val="lvl"/>
          <dgm:resizeHandles/>
        </dgm:presLayoutVars>
      </dgm:prSet>
      <dgm:spPr/>
      <dgm:t>
        <a:bodyPr/>
        <a:lstStyle/>
        <a:p>
          <a:pPr rtl="1"/>
          <a:endParaRPr lang="ar-SA"/>
        </a:p>
      </dgm:t>
    </dgm:pt>
    <dgm:pt modelId="{E2B50803-A733-4379-8950-8C7B08CD5700}" type="pres">
      <dgm:prSet presAssocID="{E9D92653-E5DD-4025-9383-99FC22204903}" presName="hierRoot1" presStyleCnt="0">
        <dgm:presLayoutVars>
          <dgm:hierBranch val="init"/>
        </dgm:presLayoutVars>
      </dgm:prSet>
      <dgm:spPr/>
    </dgm:pt>
    <dgm:pt modelId="{7C14BC8C-79B3-4B87-ABB1-B7362474A447}" type="pres">
      <dgm:prSet presAssocID="{E9D92653-E5DD-4025-9383-99FC22204903}" presName="rootComposite1" presStyleCnt="0"/>
      <dgm:spPr/>
    </dgm:pt>
    <dgm:pt modelId="{87CDC29D-B16C-459D-B195-3A3EDAABEF8F}" type="pres">
      <dgm:prSet presAssocID="{E9D92653-E5DD-4025-9383-99FC22204903}" presName="rootText1" presStyleLbl="node0" presStyleIdx="0" presStyleCnt="1" custScaleX="271979" custScaleY="225801" custLinFactNeighborX="-806" custLinFactNeighborY="13872">
        <dgm:presLayoutVars>
          <dgm:chPref val="3"/>
        </dgm:presLayoutVars>
      </dgm:prSet>
      <dgm:spPr/>
      <dgm:t>
        <a:bodyPr/>
        <a:lstStyle/>
        <a:p>
          <a:pPr rtl="1"/>
          <a:endParaRPr lang="ar-SA"/>
        </a:p>
      </dgm:t>
    </dgm:pt>
    <dgm:pt modelId="{EC8E8BCF-67FD-46EC-B183-9F58CF8E7C7F}" type="pres">
      <dgm:prSet presAssocID="{E9D92653-E5DD-4025-9383-99FC22204903}" presName="rootConnector1" presStyleLbl="node1" presStyleIdx="0" presStyleCnt="0"/>
      <dgm:spPr/>
      <dgm:t>
        <a:bodyPr/>
        <a:lstStyle/>
        <a:p>
          <a:pPr rtl="1"/>
          <a:endParaRPr lang="ar-SA"/>
        </a:p>
      </dgm:t>
    </dgm:pt>
    <dgm:pt modelId="{CBF844BC-7DD2-4795-8DD0-4C2C17751D40}" type="pres">
      <dgm:prSet presAssocID="{E9D92653-E5DD-4025-9383-99FC22204903}" presName="hierChild2" presStyleCnt="0"/>
      <dgm:spPr/>
    </dgm:pt>
    <dgm:pt modelId="{7D543A88-3DB9-493B-9B7A-3A5F3D8DC5A3}" type="pres">
      <dgm:prSet presAssocID="{20B77FD5-FF99-4345-BBB9-5363D4BA6A83}" presName="Name37" presStyleLbl="parChTrans1D2" presStyleIdx="0" presStyleCnt="4"/>
      <dgm:spPr/>
      <dgm:t>
        <a:bodyPr/>
        <a:lstStyle/>
        <a:p>
          <a:pPr rtl="1"/>
          <a:endParaRPr lang="ar-SA"/>
        </a:p>
      </dgm:t>
    </dgm:pt>
    <dgm:pt modelId="{049F3A99-2942-446E-AEFA-1F075001D470}" type="pres">
      <dgm:prSet presAssocID="{BCAD0C54-BF5F-405B-9EA6-ACF0DECB5684}" presName="hierRoot2" presStyleCnt="0">
        <dgm:presLayoutVars>
          <dgm:hierBranch val="init"/>
        </dgm:presLayoutVars>
      </dgm:prSet>
      <dgm:spPr/>
    </dgm:pt>
    <dgm:pt modelId="{4FAA5BF7-D8F5-4C7B-AA1B-C0D85CE4BE9B}" type="pres">
      <dgm:prSet presAssocID="{BCAD0C54-BF5F-405B-9EA6-ACF0DECB5684}" presName="rootComposite" presStyleCnt="0"/>
      <dgm:spPr/>
    </dgm:pt>
    <dgm:pt modelId="{70B2A4A0-7A34-4101-8B5A-987C0F8BD4A9}" type="pres">
      <dgm:prSet presAssocID="{BCAD0C54-BF5F-405B-9EA6-ACF0DECB5684}" presName="rootText" presStyleLbl="node2" presStyleIdx="0" presStyleCnt="4" custScaleX="136267" custScaleY="336594">
        <dgm:presLayoutVars>
          <dgm:chPref val="3"/>
        </dgm:presLayoutVars>
      </dgm:prSet>
      <dgm:spPr/>
      <dgm:t>
        <a:bodyPr/>
        <a:lstStyle/>
        <a:p>
          <a:pPr rtl="1"/>
          <a:endParaRPr lang="ar-SA"/>
        </a:p>
      </dgm:t>
    </dgm:pt>
    <dgm:pt modelId="{9A5F2D16-181A-4BEA-9534-EF3313CF4313}" type="pres">
      <dgm:prSet presAssocID="{BCAD0C54-BF5F-405B-9EA6-ACF0DECB5684}" presName="rootConnector" presStyleLbl="node2" presStyleIdx="0" presStyleCnt="4"/>
      <dgm:spPr/>
      <dgm:t>
        <a:bodyPr/>
        <a:lstStyle/>
        <a:p>
          <a:pPr rtl="1"/>
          <a:endParaRPr lang="ar-SA"/>
        </a:p>
      </dgm:t>
    </dgm:pt>
    <dgm:pt modelId="{FD68248A-03AF-43DC-80E2-38F8F1D9E1BE}" type="pres">
      <dgm:prSet presAssocID="{BCAD0C54-BF5F-405B-9EA6-ACF0DECB5684}" presName="hierChild4" presStyleCnt="0"/>
      <dgm:spPr/>
    </dgm:pt>
    <dgm:pt modelId="{5B425832-DEC8-42EE-8958-C09E3CE5ECEC}" type="pres">
      <dgm:prSet presAssocID="{BCAD0C54-BF5F-405B-9EA6-ACF0DECB5684}" presName="hierChild5" presStyleCnt="0"/>
      <dgm:spPr/>
    </dgm:pt>
    <dgm:pt modelId="{98A4BEFD-0A1F-45F0-932A-7CB0E30B722D}" type="pres">
      <dgm:prSet presAssocID="{187607AB-04C3-4397-BB8F-59E45DF69F4D}" presName="Name37" presStyleLbl="parChTrans1D2" presStyleIdx="1" presStyleCnt="4"/>
      <dgm:spPr/>
      <dgm:t>
        <a:bodyPr/>
        <a:lstStyle/>
        <a:p>
          <a:pPr rtl="1"/>
          <a:endParaRPr lang="ar-SA"/>
        </a:p>
      </dgm:t>
    </dgm:pt>
    <dgm:pt modelId="{B507D40C-532F-4440-BE6B-BCB51BED05D0}" type="pres">
      <dgm:prSet presAssocID="{E37B6E89-33A8-459D-BCA8-4B5AEA80814D}" presName="hierRoot2" presStyleCnt="0">
        <dgm:presLayoutVars>
          <dgm:hierBranch val="init"/>
        </dgm:presLayoutVars>
      </dgm:prSet>
      <dgm:spPr/>
    </dgm:pt>
    <dgm:pt modelId="{BA26486E-56B3-4D84-852B-54EBEFBB1120}" type="pres">
      <dgm:prSet presAssocID="{E37B6E89-33A8-459D-BCA8-4B5AEA80814D}" presName="rootComposite" presStyleCnt="0"/>
      <dgm:spPr/>
    </dgm:pt>
    <dgm:pt modelId="{94926583-F130-4FCE-9D6F-A3A2B5F49302}" type="pres">
      <dgm:prSet presAssocID="{E37B6E89-33A8-459D-BCA8-4B5AEA80814D}" presName="rootText" presStyleLbl="node2" presStyleIdx="1" presStyleCnt="4" custScaleX="111091" custScaleY="419814">
        <dgm:presLayoutVars>
          <dgm:chPref val="3"/>
        </dgm:presLayoutVars>
      </dgm:prSet>
      <dgm:spPr/>
      <dgm:t>
        <a:bodyPr/>
        <a:lstStyle/>
        <a:p>
          <a:pPr rtl="1"/>
          <a:endParaRPr lang="ar-SA"/>
        </a:p>
      </dgm:t>
    </dgm:pt>
    <dgm:pt modelId="{4C1538E3-22C2-4895-8A78-C0A73E119172}" type="pres">
      <dgm:prSet presAssocID="{E37B6E89-33A8-459D-BCA8-4B5AEA80814D}" presName="rootConnector" presStyleLbl="node2" presStyleIdx="1" presStyleCnt="4"/>
      <dgm:spPr/>
      <dgm:t>
        <a:bodyPr/>
        <a:lstStyle/>
        <a:p>
          <a:pPr rtl="1"/>
          <a:endParaRPr lang="ar-SA"/>
        </a:p>
      </dgm:t>
    </dgm:pt>
    <dgm:pt modelId="{A39090D1-7E59-4CBF-8099-B4FB3C283D6A}" type="pres">
      <dgm:prSet presAssocID="{E37B6E89-33A8-459D-BCA8-4B5AEA80814D}" presName="hierChild4" presStyleCnt="0"/>
      <dgm:spPr/>
    </dgm:pt>
    <dgm:pt modelId="{819B9044-4ED3-46E2-9D20-F07101C14718}" type="pres">
      <dgm:prSet presAssocID="{E37B6E89-33A8-459D-BCA8-4B5AEA80814D}" presName="hierChild5" presStyleCnt="0"/>
      <dgm:spPr/>
    </dgm:pt>
    <dgm:pt modelId="{EEDF2E5A-C583-4D7A-B252-EEF6820517BE}" type="pres">
      <dgm:prSet presAssocID="{9F6D176B-E5A5-4DE4-B310-B4107EEC2CD3}" presName="Name37" presStyleLbl="parChTrans1D2" presStyleIdx="2" presStyleCnt="4"/>
      <dgm:spPr/>
      <dgm:t>
        <a:bodyPr/>
        <a:lstStyle/>
        <a:p>
          <a:pPr rtl="1"/>
          <a:endParaRPr lang="ar-SA"/>
        </a:p>
      </dgm:t>
    </dgm:pt>
    <dgm:pt modelId="{C0289792-08E1-48B0-8193-19A46346EFA9}" type="pres">
      <dgm:prSet presAssocID="{C1131E03-00BB-420E-8FBF-1784F5B90CBD}" presName="hierRoot2" presStyleCnt="0">
        <dgm:presLayoutVars>
          <dgm:hierBranch val="init"/>
        </dgm:presLayoutVars>
      </dgm:prSet>
      <dgm:spPr/>
    </dgm:pt>
    <dgm:pt modelId="{10810296-8FF5-4293-9784-18904B2F2DC6}" type="pres">
      <dgm:prSet presAssocID="{C1131E03-00BB-420E-8FBF-1784F5B90CBD}" presName="rootComposite" presStyleCnt="0"/>
      <dgm:spPr/>
    </dgm:pt>
    <dgm:pt modelId="{B3DFE840-A128-4291-BAB8-E03687329BA5}" type="pres">
      <dgm:prSet presAssocID="{C1131E03-00BB-420E-8FBF-1784F5B90CBD}" presName="rootText" presStyleLbl="node2" presStyleIdx="2" presStyleCnt="4" custScaleY="233033">
        <dgm:presLayoutVars>
          <dgm:chPref val="3"/>
        </dgm:presLayoutVars>
      </dgm:prSet>
      <dgm:spPr/>
      <dgm:t>
        <a:bodyPr/>
        <a:lstStyle/>
        <a:p>
          <a:pPr rtl="1"/>
          <a:endParaRPr lang="ar-SA"/>
        </a:p>
      </dgm:t>
    </dgm:pt>
    <dgm:pt modelId="{105DA33D-8F8C-4969-94D7-B634C02485B3}" type="pres">
      <dgm:prSet presAssocID="{C1131E03-00BB-420E-8FBF-1784F5B90CBD}" presName="rootConnector" presStyleLbl="node2" presStyleIdx="2" presStyleCnt="4"/>
      <dgm:spPr/>
      <dgm:t>
        <a:bodyPr/>
        <a:lstStyle/>
        <a:p>
          <a:pPr rtl="1"/>
          <a:endParaRPr lang="ar-SA"/>
        </a:p>
      </dgm:t>
    </dgm:pt>
    <dgm:pt modelId="{183E4500-F913-4121-AC3C-7616C836C213}" type="pres">
      <dgm:prSet presAssocID="{C1131E03-00BB-420E-8FBF-1784F5B90CBD}" presName="hierChild4" presStyleCnt="0"/>
      <dgm:spPr/>
    </dgm:pt>
    <dgm:pt modelId="{DDC5B695-A178-4CA8-B6BA-03CF544C55ED}" type="pres">
      <dgm:prSet presAssocID="{C1131E03-00BB-420E-8FBF-1784F5B90CBD}" presName="hierChild5" presStyleCnt="0"/>
      <dgm:spPr/>
    </dgm:pt>
    <dgm:pt modelId="{076648A4-5952-468E-B263-BD77ADAE60A6}" type="pres">
      <dgm:prSet presAssocID="{7CFC6E9C-6BF0-4845-A280-2369F34A6663}" presName="Name37" presStyleLbl="parChTrans1D2" presStyleIdx="3" presStyleCnt="4"/>
      <dgm:spPr/>
      <dgm:t>
        <a:bodyPr/>
        <a:lstStyle/>
        <a:p>
          <a:pPr rtl="1"/>
          <a:endParaRPr lang="ar-SA"/>
        </a:p>
      </dgm:t>
    </dgm:pt>
    <dgm:pt modelId="{81A97AAD-2E53-479B-A1A5-EE9C0EB52B09}" type="pres">
      <dgm:prSet presAssocID="{A2650E15-45DD-43DA-8809-7E1D2E634299}" presName="hierRoot2" presStyleCnt="0">
        <dgm:presLayoutVars>
          <dgm:hierBranch val="init"/>
        </dgm:presLayoutVars>
      </dgm:prSet>
      <dgm:spPr/>
    </dgm:pt>
    <dgm:pt modelId="{699425E2-16BA-4DB3-A81A-89591961E1B5}" type="pres">
      <dgm:prSet presAssocID="{A2650E15-45DD-43DA-8809-7E1D2E634299}" presName="rootComposite" presStyleCnt="0"/>
      <dgm:spPr/>
    </dgm:pt>
    <dgm:pt modelId="{6345EEF4-9AF7-49E2-BDC0-85368754643A}" type="pres">
      <dgm:prSet presAssocID="{A2650E15-45DD-43DA-8809-7E1D2E634299}" presName="rootText" presStyleLbl="node2" presStyleIdx="3" presStyleCnt="4" custScaleX="117190" custScaleY="266438">
        <dgm:presLayoutVars>
          <dgm:chPref val="3"/>
        </dgm:presLayoutVars>
      </dgm:prSet>
      <dgm:spPr/>
      <dgm:t>
        <a:bodyPr/>
        <a:lstStyle/>
        <a:p>
          <a:pPr rtl="1"/>
          <a:endParaRPr lang="ar-SA"/>
        </a:p>
      </dgm:t>
    </dgm:pt>
    <dgm:pt modelId="{8F9ABE90-09E6-4FB4-8FE2-4AB8398FCF13}" type="pres">
      <dgm:prSet presAssocID="{A2650E15-45DD-43DA-8809-7E1D2E634299}" presName="rootConnector" presStyleLbl="node2" presStyleIdx="3" presStyleCnt="4"/>
      <dgm:spPr/>
      <dgm:t>
        <a:bodyPr/>
        <a:lstStyle/>
        <a:p>
          <a:pPr rtl="1"/>
          <a:endParaRPr lang="ar-SA"/>
        </a:p>
      </dgm:t>
    </dgm:pt>
    <dgm:pt modelId="{F754FE18-5A83-46CB-8935-F72A35CFE4E7}" type="pres">
      <dgm:prSet presAssocID="{A2650E15-45DD-43DA-8809-7E1D2E634299}" presName="hierChild4" presStyleCnt="0"/>
      <dgm:spPr/>
    </dgm:pt>
    <dgm:pt modelId="{0AC02A04-E661-4072-80EA-C7A38940CFF8}" type="pres">
      <dgm:prSet presAssocID="{A2650E15-45DD-43DA-8809-7E1D2E634299}" presName="hierChild5" presStyleCnt="0"/>
      <dgm:spPr/>
    </dgm:pt>
    <dgm:pt modelId="{0CCD6F0C-D273-4EBB-A0A5-75D1EC172A0C}" type="pres">
      <dgm:prSet presAssocID="{E9D92653-E5DD-4025-9383-99FC22204903}" presName="hierChild3" presStyleCnt="0"/>
      <dgm:spPr/>
    </dgm:pt>
  </dgm:ptLst>
  <dgm:cxnLst>
    <dgm:cxn modelId="{DFE904FF-4015-467D-918A-A95237A63E54}" type="presOf" srcId="{2EAA62F3-ACD1-4401-A114-6B003F586FC5}" destId="{2769D94C-9565-41B7-A556-87B02532C65F}" srcOrd="0" destOrd="0" presId="urn:microsoft.com/office/officeart/2005/8/layout/orgChart1"/>
    <dgm:cxn modelId="{150A37E4-6D93-429D-986B-C339FEAAF334}" type="presOf" srcId="{E37B6E89-33A8-459D-BCA8-4B5AEA80814D}" destId="{94926583-F130-4FCE-9D6F-A3A2B5F49302}" srcOrd="0" destOrd="0" presId="urn:microsoft.com/office/officeart/2005/8/layout/orgChart1"/>
    <dgm:cxn modelId="{98F02401-8591-4F49-ADEB-7337E19EA7C2}" type="presOf" srcId="{BCAD0C54-BF5F-405B-9EA6-ACF0DECB5684}" destId="{70B2A4A0-7A34-4101-8B5A-987C0F8BD4A9}" srcOrd="0" destOrd="0" presId="urn:microsoft.com/office/officeart/2005/8/layout/orgChart1"/>
    <dgm:cxn modelId="{D946F9DC-010C-426B-AFE9-3FA35802CDB6}" type="presOf" srcId="{E9D92653-E5DD-4025-9383-99FC22204903}" destId="{87CDC29D-B16C-459D-B195-3A3EDAABEF8F}" srcOrd="0" destOrd="0" presId="urn:microsoft.com/office/officeart/2005/8/layout/orgChart1"/>
    <dgm:cxn modelId="{FF61668C-7C1E-4AF4-BC84-DF53277CBA42}" type="presOf" srcId="{E9D92653-E5DD-4025-9383-99FC22204903}" destId="{EC8E8BCF-67FD-46EC-B183-9F58CF8E7C7F}" srcOrd="1" destOrd="0" presId="urn:microsoft.com/office/officeart/2005/8/layout/orgChart1"/>
    <dgm:cxn modelId="{33C72E5A-A6DF-4A86-88DF-950A8726360C}" type="presOf" srcId="{A2650E15-45DD-43DA-8809-7E1D2E634299}" destId="{6345EEF4-9AF7-49E2-BDC0-85368754643A}" srcOrd="0" destOrd="0" presId="urn:microsoft.com/office/officeart/2005/8/layout/orgChart1"/>
    <dgm:cxn modelId="{AC3791FD-F2F8-42F7-891D-9B327A1A424D}" type="presOf" srcId="{C1131E03-00BB-420E-8FBF-1784F5B90CBD}" destId="{B3DFE840-A128-4291-BAB8-E03687329BA5}" srcOrd="0" destOrd="0" presId="urn:microsoft.com/office/officeart/2005/8/layout/orgChart1"/>
    <dgm:cxn modelId="{95A947F1-A3D9-498E-B6AD-D35CE5211ACB}" type="presOf" srcId="{20B77FD5-FF99-4345-BBB9-5363D4BA6A83}" destId="{7D543A88-3DB9-493B-9B7A-3A5F3D8DC5A3}" srcOrd="0" destOrd="0" presId="urn:microsoft.com/office/officeart/2005/8/layout/orgChart1"/>
    <dgm:cxn modelId="{E8394E99-13F6-41D0-90FA-478EF18A3986}" srcId="{E9D92653-E5DD-4025-9383-99FC22204903}" destId="{A2650E15-45DD-43DA-8809-7E1D2E634299}" srcOrd="3" destOrd="0" parTransId="{7CFC6E9C-6BF0-4845-A280-2369F34A6663}" sibTransId="{CBAAC345-36A0-41C9-9B5C-E6A36290CBBA}"/>
    <dgm:cxn modelId="{08438A65-AC7E-4CD0-A191-5F7D6DAF4A63}" srcId="{2EAA62F3-ACD1-4401-A114-6B003F586FC5}" destId="{E9D92653-E5DD-4025-9383-99FC22204903}" srcOrd="0" destOrd="0" parTransId="{F9FBF524-332D-4A84-9520-0F32B115D4A5}" sibTransId="{8ACA2AC5-1509-43F9-9EB2-A13C4CE6EEE1}"/>
    <dgm:cxn modelId="{5C169975-8881-4BC0-A491-6D9F63978D17}" type="presOf" srcId="{187607AB-04C3-4397-BB8F-59E45DF69F4D}" destId="{98A4BEFD-0A1F-45F0-932A-7CB0E30B722D}" srcOrd="0" destOrd="0" presId="urn:microsoft.com/office/officeart/2005/8/layout/orgChart1"/>
    <dgm:cxn modelId="{E8AF9A56-BE8E-4465-BBB4-CEBC86647984}" type="presOf" srcId="{9F6D176B-E5A5-4DE4-B310-B4107EEC2CD3}" destId="{EEDF2E5A-C583-4D7A-B252-EEF6820517BE}" srcOrd="0" destOrd="0" presId="urn:microsoft.com/office/officeart/2005/8/layout/orgChart1"/>
    <dgm:cxn modelId="{95BF34DD-B491-4554-9AD4-5AB4E8572635}" type="presOf" srcId="{BCAD0C54-BF5F-405B-9EA6-ACF0DECB5684}" destId="{9A5F2D16-181A-4BEA-9534-EF3313CF4313}" srcOrd="1" destOrd="0" presId="urn:microsoft.com/office/officeart/2005/8/layout/orgChart1"/>
    <dgm:cxn modelId="{4ECBF2FD-54A2-456C-A329-2B33EC209A31}" type="presOf" srcId="{E37B6E89-33A8-459D-BCA8-4B5AEA80814D}" destId="{4C1538E3-22C2-4895-8A78-C0A73E119172}" srcOrd="1" destOrd="0" presId="urn:microsoft.com/office/officeart/2005/8/layout/orgChart1"/>
    <dgm:cxn modelId="{B2998050-F409-4D03-A956-505A952DF460}" type="presOf" srcId="{7CFC6E9C-6BF0-4845-A280-2369F34A6663}" destId="{076648A4-5952-468E-B263-BD77ADAE60A6}" srcOrd="0" destOrd="0" presId="urn:microsoft.com/office/officeart/2005/8/layout/orgChart1"/>
    <dgm:cxn modelId="{5F3FAFEB-8559-4A41-98A4-666B58CED1C2}" type="presOf" srcId="{A2650E15-45DD-43DA-8809-7E1D2E634299}" destId="{8F9ABE90-09E6-4FB4-8FE2-4AB8398FCF13}" srcOrd="1" destOrd="0" presId="urn:microsoft.com/office/officeart/2005/8/layout/orgChart1"/>
    <dgm:cxn modelId="{8D7709D1-D005-4588-9076-E4F95030BE2D}" type="presOf" srcId="{C1131E03-00BB-420E-8FBF-1784F5B90CBD}" destId="{105DA33D-8F8C-4969-94D7-B634C02485B3}" srcOrd="1" destOrd="0" presId="urn:microsoft.com/office/officeart/2005/8/layout/orgChart1"/>
    <dgm:cxn modelId="{D2AE341A-43F4-44C6-8D6F-05109FA4DEDF}" srcId="{E9D92653-E5DD-4025-9383-99FC22204903}" destId="{E37B6E89-33A8-459D-BCA8-4B5AEA80814D}" srcOrd="1" destOrd="0" parTransId="{187607AB-04C3-4397-BB8F-59E45DF69F4D}" sibTransId="{120FC1D8-5103-4F8C-80AE-5B74F1AED253}"/>
    <dgm:cxn modelId="{FD7321E9-E707-4DBE-A1A8-52FB039BB6F3}" srcId="{E9D92653-E5DD-4025-9383-99FC22204903}" destId="{C1131E03-00BB-420E-8FBF-1784F5B90CBD}" srcOrd="2" destOrd="0" parTransId="{9F6D176B-E5A5-4DE4-B310-B4107EEC2CD3}" sibTransId="{4F6764C5-59EB-42FD-9795-5633F8B26CAB}"/>
    <dgm:cxn modelId="{7DAB7F2F-0477-442C-8AC8-E6E4D347A9A9}" srcId="{E9D92653-E5DD-4025-9383-99FC22204903}" destId="{BCAD0C54-BF5F-405B-9EA6-ACF0DECB5684}" srcOrd="0" destOrd="0" parTransId="{20B77FD5-FF99-4345-BBB9-5363D4BA6A83}" sibTransId="{8D7269D2-4979-4735-AF90-B721F400DEE2}"/>
    <dgm:cxn modelId="{360FB42A-6099-4B13-A619-782EBD9574CB}" type="presParOf" srcId="{2769D94C-9565-41B7-A556-87B02532C65F}" destId="{E2B50803-A733-4379-8950-8C7B08CD5700}" srcOrd="0" destOrd="0" presId="urn:microsoft.com/office/officeart/2005/8/layout/orgChart1"/>
    <dgm:cxn modelId="{0D6F70B3-0253-4317-BBF9-2CD4ACC4DB19}" type="presParOf" srcId="{E2B50803-A733-4379-8950-8C7B08CD5700}" destId="{7C14BC8C-79B3-4B87-ABB1-B7362474A447}" srcOrd="0" destOrd="0" presId="urn:microsoft.com/office/officeart/2005/8/layout/orgChart1"/>
    <dgm:cxn modelId="{3629F6B4-0CE0-4118-AD70-596C8E1849C9}" type="presParOf" srcId="{7C14BC8C-79B3-4B87-ABB1-B7362474A447}" destId="{87CDC29D-B16C-459D-B195-3A3EDAABEF8F}" srcOrd="0" destOrd="0" presId="urn:microsoft.com/office/officeart/2005/8/layout/orgChart1"/>
    <dgm:cxn modelId="{6DD09A21-F4B0-48A9-B368-C7648B3AB064}" type="presParOf" srcId="{7C14BC8C-79B3-4B87-ABB1-B7362474A447}" destId="{EC8E8BCF-67FD-46EC-B183-9F58CF8E7C7F}" srcOrd="1" destOrd="0" presId="urn:microsoft.com/office/officeart/2005/8/layout/orgChart1"/>
    <dgm:cxn modelId="{0B26B69B-5D0F-43A2-BF06-996EF7D8CC93}" type="presParOf" srcId="{E2B50803-A733-4379-8950-8C7B08CD5700}" destId="{CBF844BC-7DD2-4795-8DD0-4C2C17751D40}" srcOrd="1" destOrd="0" presId="urn:microsoft.com/office/officeart/2005/8/layout/orgChart1"/>
    <dgm:cxn modelId="{6DAE9A7B-0E78-43A3-A6C9-8A875BB6BB05}" type="presParOf" srcId="{CBF844BC-7DD2-4795-8DD0-4C2C17751D40}" destId="{7D543A88-3DB9-493B-9B7A-3A5F3D8DC5A3}" srcOrd="0" destOrd="0" presId="urn:microsoft.com/office/officeart/2005/8/layout/orgChart1"/>
    <dgm:cxn modelId="{F6326433-9739-4570-83CD-CFF2B10DCF0B}" type="presParOf" srcId="{CBF844BC-7DD2-4795-8DD0-4C2C17751D40}" destId="{049F3A99-2942-446E-AEFA-1F075001D470}" srcOrd="1" destOrd="0" presId="urn:microsoft.com/office/officeart/2005/8/layout/orgChart1"/>
    <dgm:cxn modelId="{4C19344F-DA1A-4576-8677-C83A41F8E8E1}" type="presParOf" srcId="{049F3A99-2942-446E-AEFA-1F075001D470}" destId="{4FAA5BF7-D8F5-4C7B-AA1B-C0D85CE4BE9B}" srcOrd="0" destOrd="0" presId="urn:microsoft.com/office/officeart/2005/8/layout/orgChart1"/>
    <dgm:cxn modelId="{05924021-CA7D-48E8-B3F7-C9FC941A44C3}" type="presParOf" srcId="{4FAA5BF7-D8F5-4C7B-AA1B-C0D85CE4BE9B}" destId="{70B2A4A0-7A34-4101-8B5A-987C0F8BD4A9}" srcOrd="0" destOrd="0" presId="urn:microsoft.com/office/officeart/2005/8/layout/orgChart1"/>
    <dgm:cxn modelId="{A3432F2E-DB52-4381-9977-F8CD13C4E2E0}" type="presParOf" srcId="{4FAA5BF7-D8F5-4C7B-AA1B-C0D85CE4BE9B}" destId="{9A5F2D16-181A-4BEA-9534-EF3313CF4313}" srcOrd="1" destOrd="0" presId="urn:microsoft.com/office/officeart/2005/8/layout/orgChart1"/>
    <dgm:cxn modelId="{2A4D3693-4FD3-4D70-BD0D-C617081F8FCA}" type="presParOf" srcId="{049F3A99-2942-446E-AEFA-1F075001D470}" destId="{FD68248A-03AF-43DC-80E2-38F8F1D9E1BE}" srcOrd="1" destOrd="0" presId="urn:microsoft.com/office/officeart/2005/8/layout/orgChart1"/>
    <dgm:cxn modelId="{0A694209-0BA9-460F-9309-80FE2ACBB746}" type="presParOf" srcId="{049F3A99-2942-446E-AEFA-1F075001D470}" destId="{5B425832-DEC8-42EE-8958-C09E3CE5ECEC}" srcOrd="2" destOrd="0" presId="urn:microsoft.com/office/officeart/2005/8/layout/orgChart1"/>
    <dgm:cxn modelId="{09EB7587-F14A-4A20-9D1E-1D4627378088}" type="presParOf" srcId="{CBF844BC-7DD2-4795-8DD0-4C2C17751D40}" destId="{98A4BEFD-0A1F-45F0-932A-7CB0E30B722D}" srcOrd="2" destOrd="0" presId="urn:microsoft.com/office/officeart/2005/8/layout/orgChart1"/>
    <dgm:cxn modelId="{4249FE7E-F445-4A26-81D8-3615BAB5D849}" type="presParOf" srcId="{CBF844BC-7DD2-4795-8DD0-4C2C17751D40}" destId="{B507D40C-532F-4440-BE6B-BCB51BED05D0}" srcOrd="3" destOrd="0" presId="urn:microsoft.com/office/officeart/2005/8/layout/orgChart1"/>
    <dgm:cxn modelId="{1061899E-0FBD-47EB-B355-697371BF8536}" type="presParOf" srcId="{B507D40C-532F-4440-BE6B-BCB51BED05D0}" destId="{BA26486E-56B3-4D84-852B-54EBEFBB1120}" srcOrd="0" destOrd="0" presId="urn:microsoft.com/office/officeart/2005/8/layout/orgChart1"/>
    <dgm:cxn modelId="{E3B78910-4F39-4C05-90CA-571F28034524}" type="presParOf" srcId="{BA26486E-56B3-4D84-852B-54EBEFBB1120}" destId="{94926583-F130-4FCE-9D6F-A3A2B5F49302}" srcOrd="0" destOrd="0" presId="urn:microsoft.com/office/officeart/2005/8/layout/orgChart1"/>
    <dgm:cxn modelId="{B2E78847-CC04-457B-BA8D-EBC06B5DEA7E}" type="presParOf" srcId="{BA26486E-56B3-4D84-852B-54EBEFBB1120}" destId="{4C1538E3-22C2-4895-8A78-C0A73E119172}" srcOrd="1" destOrd="0" presId="urn:microsoft.com/office/officeart/2005/8/layout/orgChart1"/>
    <dgm:cxn modelId="{49B81D1B-0FE9-4FEB-8C29-F1EE6DC05D0B}" type="presParOf" srcId="{B507D40C-532F-4440-BE6B-BCB51BED05D0}" destId="{A39090D1-7E59-4CBF-8099-B4FB3C283D6A}" srcOrd="1" destOrd="0" presId="urn:microsoft.com/office/officeart/2005/8/layout/orgChart1"/>
    <dgm:cxn modelId="{93223462-CA7A-4533-A7A9-14E7A9BAC658}" type="presParOf" srcId="{B507D40C-532F-4440-BE6B-BCB51BED05D0}" destId="{819B9044-4ED3-46E2-9D20-F07101C14718}" srcOrd="2" destOrd="0" presId="urn:microsoft.com/office/officeart/2005/8/layout/orgChart1"/>
    <dgm:cxn modelId="{AB1A133F-A20D-4AA5-A784-BCC92DD1138F}" type="presParOf" srcId="{CBF844BC-7DD2-4795-8DD0-4C2C17751D40}" destId="{EEDF2E5A-C583-4D7A-B252-EEF6820517BE}" srcOrd="4" destOrd="0" presId="urn:microsoft.com/office/officeart/2005/8/layout/orgChart1"/>
    <dgm:cxn modelId="{A3A75817-47E7-41C2-84E8-AE36EEB91987}" type="presParOf" srcId="{CBF844BC-7DD2-4795-8DD0-4C2C17751D40}" destId="{C0289792-08E1-48B0-8193-19A46346EFA9}" srcOrd="5" destOrd="0" presId="urn:microsoft.com/office/officeart/2005/8/layout/orgChart1"/>
    <dgm:cxn modelId="{AB1AB119-05E2-4D7A-B731-4F11DCC7EB89}" type="presParOf" srcId="{C0289792-08E1-48B0-8193-19A46346EFA9}" destId="{10810296-8FF5-4293-9784-18904B2F2DC6}" srcOrd="0" destOrd="0" presId="urn:microsoft.com/office/officeart/2005/8/layout/orgChart1"/>
    <dgm:cxn modelId="{6CDE1A8B-C969-4096-AEE3-2E8E0FA9585B}" type="presParOf" srcId="{10810296-8FF5-4293-9784-18904B2F2DC6}" destId="{B3DFE840-A128-4291-BAB8-E03687329BA5}" srcOrd="0" destOrd="0" presId="urn:microsoft.com/office/officeart/2005/8/layout/orgChart1"/>
    <dgm:cxn modelId="{16C6A697-7F69-4742-A592-0B818644AA9A}" type="presParOf" srcId="{10810296-8FF5-4293-9784-18904B2F2DC6}" destId="{105DA33D-8F8C-4969-94D7-B634C02485B3}" srcOrd="1" destOrd="0" presId="urn:microsoft.com/office/officeart/2005/8/layout/orgChart1"/>
    <dgm:cxn modelId="{C4893A8D-BC9C-42D9-AC2A-025CB2E7F68B}" type="presParOf" srcId="{C0289792-08E1-48B0-8193-19A46346EFA9}" destId="{183E4500-F913-4121-AC3C-7616C836C213}" srcOrd="1" destOrd="0" presId="urn:microsoft.com/office/officeart/2005/8/layout/orgChart1"/>
    <dgm:cxn modelId="{32F56A05-D999-4C7E-9A95-EEC22C66EBAC}" type="presParOf" srcId="{C0289792-08E1-48B0-8193-19A46346EFA9}" destId="{DDC5B695-A178-4CA8-B6BA-03CF544C55ED}" srcOrd="2" destOrd="0" presId="urn:microsoft.com/office/officeart/2005/8/layout/orgChart1"/>
    <dgm:cxn modelId="{3F4C2809-2873-4E3D-A51E-9EDA7EB06C58}" type="presParOf" srcId="{CBF844BC-7DD2-4795-8DD0-4C2C17751D40}" destId="{076648A4-5952-468E-B263-BD77ADAE60A6}" srcOrd="6" destOrd="0" presId="urn:microsoft.com/office/officeart/2005/8/layout/orgChart1"/>
    <dgm:cxn modelId="{817565C2-B184-44A2-ADA3-9F166BB4F8F6}" type="presParOf" srcId="{CBF844BC-7DD2-4795-8DD0-4C2C17751D40}" destId="{81A97AAD-2E53-479B-A1A5-EE9C0EB52B09}" srcOrd="7" destOrd="0" presId="urn:microsoft.com/office/officeart/2005/8/layout/orgChart1"/>
    <dgm:cxn modelId="{58EB2354-78C4-4867-9C90-7465DFA3C4C7}" type="presParOf" srcId="{81A97AAD-2E53-479B-A1A5-EE9C0EB52B09}" destId="{699425E2-16BA-4DB3-A81A-89591961E1B5}" srcOrd="0" destOrd="0" presId="urn:microsoft.com/office/officeart/2005/8/layout/orgChart1"/>
    <dgm:cxn modelId="{AC7300B7-1F25-453B-9908-B0FE7DC6CBB2}" type="presParOf" srcId="{699425E2-16BA-4DB3-A81A-89591961E1B5}" destId="{6345EEF4-9AF7-49E2-BDC0-85368754643A}" srcOrd="0" destOrd="0" presId="urn:microsoft.com/office/officeart/2005/8/layout/orgChart1"/>
    <dgm:cxn modelId="{2FBA4419-65E6-4BBF-936D-61602F1A8B79}" type="presParOf" srcId="{699425E2-16BA-4DB3-A81A-89591961E1B5}" destId="{8F9ABE90-09E6-4FB4-8FE2-4AB8398FCF13}" srcOrd="1" destOrd="0" presId="urn:microsoft.com/office/officeart/2005/8/layout/orgChart1"/>
    <dgm:cxn modelId="{76B2669E-83E9-4063-B6A6-FC928F6CB39A}" type="presParOf" srcId="{81A97AAD-2E53-479B-A1A5-EE9C0EB52B09}" destId="{F754FE18-5A83-46CB-8935-F72A35CFE4E7}" srcOrd="1" destOrd="0" presId="urn:microsoft.com/office/officeart/2005/8/layout/orgChart1"/>
    <dgm:cxn modelId="{17E38D3B-2A91-494C-8261-2EE05FE4F344}" type="presParOf" srcId="{81A97AAD-2E53-479B-A1A5-EE9C0EB52B09}" destId="{0AC02A04-E661-4072-80EA-C7A38940CFF8}" srcOrd="2" destOrd="0" presId="urn:microsoft.com/office/officeart/2005/8/layout/orgChart1"/>
    <dgm:cxn modelId="{50107812-9076-48BD-8BF7-433D790E4BDA}" type="presParOf" srcId="{E2B50803-A733-4379-8950-8C7B08CD5700}" destId="{0CCD6F0C-D273-4EBB-A0A5-75D1EC172A0C}" srcOrd="2" destOrd="0" presId="urn:microsoft.com/office/officeart/2005/8/layout/orgChar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EAA62F3-ACD1-4401-A114-6B003F586FC5}"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E9D92653-E5DD-4025-9383-99FC22204903}">
      <dgm:prSet phldrT="[Text]" custT="1"/>
      <dgm:spPr/>
      <dgm:t>
        <a:bodyPr/>
        <a:lstStyle/>
        <a:p>
          <a:pPr algn="ctr" rtl="1"/>
          <a:r>
            <a:rPr lang="ar-EG" sz="4400" b="1" u="none" dirty="0" smtClean="0">
              <a:solidFill>
                <a:schemeClr val="tx1"/>
              </a:solidFill>
            </a:rPr>
            <a:t>رابعا- القراءة :</a:t>
          </a:r>
        </a:p>
        <a:p>
          <a:pPr algn="ctr" rtl="1"/>
          <a:r>
            <a:rPr lang="ar-EG" sz="3200" b="1" u="none" dirty="0" smtClean="0">
              <a:solidFill>
                <a:schemeClr val="tx1"/>
              </a:solidFill>
            </a:rPr>
            <a:t>2-من حيث </a:t>
          </a:r>
          <a:r>
            <a:rPr lang="ar-EG" sz="3200" b="1" dirty="0" smtClean="0"/>
            <a:t> صلتها </a:t>
          </a:r>
        </a:p>
        <a:p>
          <a:pPr algn="ctr" rtl="1"/>
          <a:r>
            <a:rPr lang="ar-EG" sz="3200" b="1" dirty="0" smtClean="0"/>
            <a:t>بالكتابة</a:t>
          </a:r>
          <a:endParaRPr lang="ar-SA" sz="3200" b="1" u="none" dirty="0"/>
        </a:p>
      </dgm:t>
    </dgm:pt>
    <dgm:pt modelId="{F9FBF524-332D-4A84-9520-0F32B115D4A5}" type="parTrans" cxnId="{08438A65-AC7E-4CD0-A191-5F7D6DAF4A63}">
      <dgm:prSet/>
      <dgm:spPr/>
      <dgm:t>
        <a:bodyPr/>
        <a:lstStyle/>
        <a:p>
          <a:pPr rtl="1"/>
          <a:endParaRPr lang="ar-SA" b="1"/>
        </a:p>
      </dgm:t>
    </dgm:pt>
    <dgm:pt modelId="{8ACA2AC5-1509-43F9-9EB2-A13C4CE6EEE1}" type="sibTrans" cxnId="{08438A65-AC7E-4CD0-A191-5F7D6DAF4A63}">
      <dgm:prSet/>
      <dgm:spPr/>
      <dgm:t>
        <a:bodyPr/>
        <a:lstStyle/>
        <a:p>
          <a:pPr rtl="1"/>
          <a:endParaRPr lang="ar-SA" b="1"/>
        </a:p>
      </dgm:t>
    </dgm:pt>
    <dgm:pt modelId="{E37B6E89-33A8-459D-BCA8-4B5AEA80814D}">
      <dgm:prSet custT="1"/>
      <dgm:spPr/>
      <dgm:t>
        <a:bodyPr/>
        <a:lstStyle/>
        <a:p>
          <a:pPr rtl="1"/>
          <a:r>
            <a:rPr lang="ar-EG" sz="3200" b="1" dirty="0" err="1" smtClean="0"/>
            <a:t>جـ</a:t>
          </a:r>
          <a:r>
            <a:rPr lang="ar-EG" sz="3200" b="1" dirty="0" smtClean="0"/>
            <a:t> - مهارة الطلاقة في القراءة الجهرية</a:t>
          </a:r>
          <a:endParaRPr lang="ar-SA" sz="3200" b="1" dirty="0"/>
        </a:p>
      </dgm:t>
    </dgm:pt>
    <dgm:pt modelId="{187607AB-04C3-4397-BB8F-59E45DF69F4D}" type="parTrans" cxnId="{D2AE341A-43F4-44C6-8D6F-05109FA4DEDF}">
      <dgm:prSet/>
      <dgm:spPr/>
      <dgm:t>
        <a:bodyPr/>
        <a:lstStyle/>
        <a:p>
          <a:pPr rtl="1"/>
          <a:endParaRPr lang="ar-SA"/>
        </a:p>
      </dgm:t>
    </dgm:pt>
    <dgm:pt modelId="{120FC1D8-5103-4F8C-80AE-5B74F1AED253}" type="sibTrans" cxnId="{D2AE341A-43F4-44C6-8D6F-05109FA4DEDF}">
      <dgm:prSet/>
      <dgm:spPr/>
      <dgm:t>
        <a:bodyPr/>
        <a:lstStyle/>
        <a:p>
          <a:pPr rtl="1"/>
          <a:endParaRPr lang="ar-SA"/>
        </a:p>
      </dgm:t>
    </dgm:pt>
    <dgm:pt modelId="{C1131E03-00BB-420E-8FBF-1784F5B90CBD}">
      <dgm:prSet custT="1"/>
      <dgm:spPr/>
      <dgm:t>
        <a:bodyPr/>
        <a:lstStyle/>
        <a:p>
          <a:pPr rtl="1"/>
          <a:r>
            <a:rPr lang="ar-EG" sz="3200" b="1" dirty="0" smtClean="0"/>
            <a:t>ب-تقوية مهارة السرعة في القراءة</a:t>
          </a:r>
          <a:endParaRPr lang="ar-SA" sz="3200" b="1" dirty="0"/>
        </a:p>
      </dgm:t>
    </dgm:pt>
    <dgm:pt modelId="{9F6D176B-E5A5-4DE4-B310-B4107EEC2CD3}" type="parTrans" cxnId="{FD7321E9-E707-4DBE-A1A8-52FB039BB6F3}">
      <dgm:prSet/>
      <dgm:spPr/>
      <dgm:t>
        <a:bodyPr/>
        <a:lstStyle/>
        <a:p>
          <a:pPr rtl="1"/>
          <a:endParaRPr lang="ar-SA"/>
        </a:p>
      </dgm:t>
    </dgm:pt>
    <dgm:pt modelId="{4F6764C5-59EB-42FD-9795-5633F8B26CAB}" type="sibTrans" cxnId="{FD7321E9-E707-4DBE-A1A8-52FB039BB6F3}">
      <dgm:prSet/>
      <dgm:spPr/>
      <dgm:t>
        <a:bodyPr/>
        <a:lstStyle/>
        <a:p>
          <a:pPr rtl="1"/>
          <a:endParaRPr lang="ar-SA"/>
        </a:p>
      </dgm:t>
    </dgm:pt>
    <dgm:pt modelId="{A2650E15-45DD-43DA-8809-7E1D2E634299}">
      <dgm:prSet custT="1"/>
      <dgm:spPr/>
      <dgm:t>
        <a:bodyPr/>
        <a:lstStyle/>
        <a:p>
          <a:pPr rtl="1"/>
          <a:r>
            <a:rPr lang="ar-EG" sz="3200" b="1" dirty="0" smtClean="0"/>
            <a:t>أ-</a:t>
          </a:r>
          <a:r>
            <a:rPr lang="ar-EG" sz="5600" b="1" dirty="0" smtClean="0"/>
            <a:t> </a:t>
          </a:r>
          <a:r>
            <a:rPr lang="ar-EG" sz="3600" b="1" dirty="0" smtClean="0"/>
            <a:t>للفهم</a:t>
          </a:r>
        </a:p>
        <a:p>
          <a:pPr rtl="1"/>
          <a:r>
            <a:rPr lang="ar-EG" sz="3600" b="1" dirty="0" smtClean="0"/>
            <a:t>والتحصيل</a:t>
          </a:r>
          <a:endParaRPr lang="ar-SA" sz="3600" b="1" dirty="0"/>
        </a:p>
      </dgm:t>
    </dgm:pt>
    <dgm:pt modelId="{7CFC6E9C-6BF0-4845-A280-2369F34A6663}" type="parTrans" cxnId="{E8394E99-13F6-41D0-90FA-478EF18A3986}">
      <dgm:prSet/>
      <dgm:spPr/>
      <dgm:t>
        <a:bodyPr/>
        <a:lstStyle/>
        <a:p>
          <a:pPr rtl="1"/>
          <a:endParaRPr lang="ar-SA"/>
        </a:p>
      </dgm:t>
    </dgm:pt>
    <dgm:pt modelId="{CBAAC345-36A0-41C9-9B5C-E6A36290CBBA}" type="sibTrans" cxnId="{E8394E99-13F6-41D0-90FA-478EF18A3986}">
      <dgm:prSet/>
      <dgm:spPr/>
      <dgm:t>
        <a:bodyPr/>
        <a:lstStyle/>
        <a:p>
          <a:pPr rtl="1"/>
          <a:endParaRPr lang="ar-SA"/>
        </a:p>
      </dgm:t>
    </dgm:pt>
    <dgm:pt modelId="{2769D94C-9565-41B7-A556-87B02532C65F}" type="pres">
      <dgm:prSet presAssocID="{2EAA62F3-ACD1-4401-A114-6B003F586FC5}" presName="hierChild1" presStyleCnt="0">
        <dgm:presLayoutVars>
          <dgm:orgChart val="1"/>
          <dgm:chPref val="1"/>
          <dgm:dir/>
          <dgm:animOne val="branch"/>
          <dgm:animLvl val="lvl"/>
          <dgm:resizeHandles/>
        </dgm:presLayoutVars>
      </dgm:prSet>
      <dgm:spPr/>
      <dgm:t>
        <a:bodyPr/>
        <a:lstStyle/>
        <a:p>
          <a:pPr rtl="1"/>
          <a:endParaRPr lang="ar-SA"/>
        </a:p>
      </dgm:t>
    </dgm:pt>
    <dgm:pt modelId="{E2B50803-A733-4379-8950-8C7B08CD5700}" type="pres">
      <dgm:prSet presAssocID="{E9D92653-E5DD-4025-9383-99FC22204903}" presName="hierRoot1" presStyleCnt="0">
        <dgm:presLayoutVars>
          <dgm:hierBranch val="init"/>
        </dgm:presLayoutVars>
      </dgm:prSet>
      <dgm:spPr/>
    </dgm:pt>
    <dgm:pt modelId="{7C14BC8C-79B3-4B87-ABB1-B7362474A447}" type="pres">
      <dgm:prSet presAssocID="{E9D92653-E5DD-4025-9383-99FC22204903}" presName="rootComposite1" presStyleCnt="0"/>
      <dgm:spPr/>
    </dgm:pt>
    <dgm:pt modelId="{87CDC29D-B16C-459D-B195-3A3EDAABEF8F}" type="pres">
      <dgm:prSet presAssocID="{E9D92653-E5DD-4025-9383-99FC22204903}" presName="rootText1" presStyleLbl="node0" presStyleIdx="0" presStyleCnt="1" custScaleX="271979" custScaleY="259461" custLinFactNeighborX="-806" custLinFactNeighborY="13872">
        <dgm:presLayoutVars>
          <dgm:chPref val="3"/>
        </dgm:presLayoutVars>
      </dgm:prSet>
      <dgm:spPr/>
      <dgm:t>
        <a:bodyPr/>
        <a:lstStyle/>
        <a:p>
          <a:pPr rtl="1"/>
          <a:endParaRPr lang="ar-SA"/>
        </a:p>
      </dgm:t>
    </dgm:pt>
    <dgm:pt modelId="{EC8E8BCF-67FD-46EC-B183-9F58CF8E7C7F}" type="pres">
      <dgm:prSet presAssocID="{E9D92653-E5DD-4025-9383-99FC22204903}" presName="rootConnector1" presStyleLbl="node1" presStyleIdx="0" presStyleCnt="0"/>
      <dgm:spPr/>
      <dgm:t>
        <a:bodyPr/>
        <a:lstStyle/>
        <a:p>
          <a:pPr rtl="1"/>
          <a:endParaRPr lang="ar-SA"/>
        </a:p>
      </dgm:t>
    </dgm:pt>
    <dgm:pt modelId="{CBF844BC-7DD2-4795-8DD0-4C2C17751D40}" type="pres">
      <dgm:prSet presAssocID="{E9D92653-E5DD-4025-9383-99FC22204903}" presName="hierChild2" presStyleCnt="0"/>
      <dgm:spPr/>
    </dgm:pt>
    <dgm:pt modelId="{98A4BEFD-0A1F-45F0-932A-7CB0E30B722D}" type="pres">
      <dgm:prSet presAssocID="{187607AB-04C3-4397-BB8F-59E45DF69F4D}" presName="Name37" presStyleLbl="parChTrans1D2" presStyleIdx="0" presStyleCnt="3"/>
      <dgm:spPr/>
      <dgm:t>
        <a:bodyPr/>
        <a:lstStyle/>
        <a:p>
          <a:pPr rtl="1"/>
          <a:endParaRPr lang="ar-SA"/>
        </a:p>
      </dgm:t>
    </dgm:pt>
    <dgm:pt modelId="{B507D40C-532F-4440-BE6B-BCB51BED05D0}" type="pres">
      <dgm:prSet presAssocID="{E37B6E89-33A8-459D-BCA8-4B5AEA80814D}" presName="hierRoot2" presStyleCnt="0">
        <dgm:presLayoutVars>
          <dgm:hierBranch val="init"/>
        </dgm:presLayoutVars>
      </dgm:prSet>
      <dgm:spPr/>
    </dgm:pt>
    <dgm:pt modelId="{BA26486E-56B3-4D84-852B-54EBEFBB1120}" type="pres">
      <dgm:prSet presAssocID="{E37B6E89-33A8-459D-BCA8-4B5AEA80814D}" presName="rootComposite" presStyleCnt="0"/>
      <dgm:spPr/>
    </dgm:pt>
    <dgm:pt modelId="{94926583-F130-4FCE-9D6F-A3A2B5F49302}" type="pres">
      <dgm:prSet presAssocID="{E37B6E89-33A8-459D-BCA8-4B5AEA80814D}" presName="rootText" presStyleLbl="node2" presStyleIdx="0" presStyleCnt="3" custScaleX="111091" custScaleY="290685">
        <dgm:presLayoutVars>
          <dgm:chPref val="3"/>
        </dgm:presLayoutVars>
      </dgm:prSet>
      <dgm:spPr/>
      <dgm:t>
        <a:bodyPr/>
        <a:lstStyle/>
        <a:p>
          <a:pPr rtl="1"/>
          <a:endParaRPr lang="ar-SA"/>
        </a:p>
      </dgm:t>
    </dgm:pt>
    <dgm:pt modelId="{4C1538E3-22C2-4895-8A78-C0A73E119172}" type="pres">
      <dgm:prSet presAssocID="{E37B6E89-33A8-459D-BCA8-4B5AEA80814D}" presName="rootConnector" presStyleLbl="node2" presStyleIdx="0" presStyleCnt="3"/>
      <dgm:spPr/>
      <dgm:t>
        <a:bodyPr/>
        <a:lstStyle/>
        <a:p>
          <a:pPr rtl="1"/>
          <a:endParaRPr lang="ar-SA"/>
        </a:p>
      </dgm:t>
    </dgm:pt>
    <dgm:pt modelId="{A39090D1-7E59-4CBF-8099-B4FB3C283D6A}" type="pres">
      <dgm:prSet presAssocID="{E37B6E89-33A8-459D-BCA8-4B5AEA80814D}" presName="hierChild4" presStyleCnt="0"/>
      <dgm:spPr/>
    </dgm:pt>
    <dgm:pt modelId="{819B9044-4ED3-46E2-9D20-F07101C14718}" type="pres">
      <dgm:prSet presAssocID="{E37B6E89-33A8-459D-BCA8-4B5AEA80814D}" presName="hierChild5" presStyleCnt="0"/>
      <dgm:spPr/>
    </dgm:pt>
    <dgm:pt modelId="{EEDF2E5A-C583-4D7A-B252-EEF6820517BE}" type="pres">
      <dgm:prSet presAssocID="{9F6D176B-E5A5-4DE4-B310-B4107EEC2CD3}" presName="Name37" presStyleLbl="parChTrans1D2" presStyleIdx="1" presStyleCnt="3"/>
      <dgm:spPr/>
      <dgm:t>
        <a:bodyPr/>
        <a:lstStyle/>
        <a:p>
          <a:pPr rtl="1"/>
          <a:endParaRPr lang="ar-SA"/>
        </a:p>
      </dgm:t>
    </dgm:pt>
    <dgm:pt modelId="{C0289792-08E1-48B0-8193-19A46346EFA9}" type="pres">
      <dgm:prSet presAssocID="{C1131E03-00BB-420E-8FBF-1784F5B90CBD}" presName="hierRoot2" presStyleCnt="0">
        <dgm:presLayoutVars>
          <dgm:hierBranch val="init"/>
        </dgm:presLayoutVars>
      </dgm:prSet>
      <dgm:spPr/>
    </dgm:pt>
    <dgm:pt modelId="{10810296-8FF5-4293-9784-18904B2F2DC6}" type="pres">
      <dgm:prSet presAssocID="{C1131E03-00BB-420E-8FBF-1784F5B90CBD}" presName="rootComposite" presStyleCnt="0"/>
      <dgm:spPr/>
    </dgm:pt>
    <dgm:pt modelId="{B3DFE840-A128-4291-BAB8-E03687329BA5}" type="pres">
      <dgm:prSet presAssocID="{C1131E03-00BB-420E-8FBF-1784F5B90CBD}" presName="rootText" presStyleLbl="node2" presStyleIdx="1" presStyleCnt="3" custScaleY="370421" custLinFactNeighborX="-4033" custLinFactNeighborY="-91">
        <dgm:presLayoutVars>
          <dgm:chPref val="3"/>
        </dgm:presLayoutVars>
      </dgm:prSet>
      <dgm:spPr/>
      <dgm:t>
        <a:bodyPr/>
        <a:lstStyle/>
        <a:p>
          <a:pPr rtl="1"/>
          <a:endParaRPr lang="ar-SA"/>
        </a:p>
      </dgm:t>
    </dgm:pt>
    <dgm:pt modelId="{105DA33D-8F8C-4969-94D7-B634C02485B3}" type="pres">
      <dgm:prSet presAssocID="{C1131E03-00BB-420E-8FBF-1784F5B90CBD}" presName="rootConnector" presStyleLbl="node2" presStyleIdx="1" presStyleCnt="3"/>
      <dgm:spPr/>
      <dgm:t>
        <a:bodyPr/>
        <a:lstStyle/>
        <a:p>
          <a:pPr rtl="1"/>
          <a:endParaRPr lang="ar-SA"/>
        </a:p>
      </dgm:t>
    </dgm:pt>
    <dgm:pt modelId="{183E4500-F913-4121-AC3C-7616C836C213}" type="pres">
      <dgm:prSet presAssocID="{C1131E03-00BB-420E-8FBF-1784F5B90CBD}" presName="hierChild4" presStyleCnt="0"/>
      <dgm:spPr/>
    </dgm:pt>
    <dgm:pt modelId="{DDC5B695-A178-4CA8-B6BA-03CF544C55ED}" type="pres">
      <dgm:prSet presAssocID="{C1131E03-00BB-420E-8FBF-1784F5B90CBD}" presName="hierChild5" presStyleCnt="0"/>
      <dgm:spPr/>
    </dgm:pt>
    <dgm:pt modelId="{076648A4-5952-468E-B263-BD77ADAE60A6}" type="pres">
      <dgm:prSet presAssocID="{7CFC6E9C-6BF0-4845-A280-2369F34A6663}" presName="Name37" presStyleLbl="parChTrans1D2" presStyleIdx="2" presStyleCnt="3"/>
      <dgm:spPr/>
      <dgm:t>
        <a:bodyPr/>
        <a:lstStyle/>
        <a:p>
          <a:pPr rtl="1"/>
          <a:endParaRPr lang="ar-SA"/>
        </a:p>
      </dgm:t>
    </dgm:pt>
    <dgm:pt modelId="{81A97AAD-2E53-479B-A1A5-EE9C0EB52B09}" type="pres">
      <dgm:prSet presAssocID="{A2650E15-45DD-43DA-8809-7E1D2E634299}" presName="hierRoot2" presStyleCnt="0">
        <dgm:presLayoutVars>
          <dgm:hierBranch val="init"/>
        </dgm:presLayoutVars>
      </dgm:prSet>
      <dgm:spPr/>
    </dgm:pt>
    <dgm:pt modelId="{699425E2-16BA-4DB3-A81A-89591961E1B5}" type="pres">
      <dgm:prSet presAssocID="{A2650E15-45DD-43DA-8809-7E1D2E634299}" presName="rootComposite" presStyleCnt="0"/>
      <dgm:spPr/>
    </dgm:pt>
    <dgm:pt modelId="{6345EEF4-9AF7-49E2-BDC0-85368754643A}" type="pres">
      <dgm:prSet presAssocID="{A2650E15-45DD-43DA-8809-7E1D2E634299}" presName="rootText" presStyleLbl="node2" presStyleIdx="2" presStyleCnt="3" custScaleX="113747" custScaleY="266438" custLinFactNeighborX="-2686" custLinFactNeighborY="29460">
        <dgm:presLayoutVars>
          <dgm:chPref val="3"/>
        </dgm:presLayoutVars>
      </dgm:prSet>
      <dgm:spPr/>
      <dgm:t>
        <a:bodyPr/>
        <a:lstStyle/>
        <a:p>
          <a:pPr rtl="1"/>
          <a:endParaRPr lang="ar-SA"/>
        </a:p>
      </dgm:t>
    </dgm:pt>
    <dgm:pt modelId="{8F9ABE90-09E6-4FB4-8FE2-4AB8398FCF13}" type="pres">
      <dgm:prSet presAssocID="{A2650E15-45DD-43DA-8809-7E1D2E634299}" presName="rootConnector" presStyleLbl="node2" presStyleIdx="2" presStyleCnt="3"/>
      <dgm:spPr/>
      <dgm:t>
        <a:bodyPr/>
        <a:lstStyle/>
        <a:p>
          <a:pPr rtl="1"/>
          <a:endParaRPr lang="ar-SA"/>
        </a:p>
      </dgm:t>
    </dgm:pt>
    <dgm:pt modelId="{F754FE18-5A83-46CB-8935-F72A35CFE4E7}" type="pres">
      <dgm:prSet presAssocID="{A2650E15-45DD-43DA-8809-7E1D2E634299}" presName="hierChild4" presStyleCnt="0"/>
      <dgm:spPr/>
    </dgm:pt>
    <dgm:pt modelId="{0AC02A04-E661-4072-80EA-C7A38940CFF8}" type="pres">
      <dgm:prSet presAssocID="{A2650E15-45DD-43DA-8809-7E1D2E634299}" presName="hierChild5" presStyleCnt="0"/>
      <dgm:spPr/>
    </dgm:pt>
    <dgm:pt modelId="{0CCD6F0C-D273-4EBB-A0A5-75D1EC172A0C}" type="pres">
      <dgm:prSet presAssocID="{E9D92653-E5DD-4025-9383-99FC22204903}" presName="hierChild3" presStyleCnt="0"/>
      <dgm:spPr/>
    </dgm:pt>
  </dgm:ptLst>
  <dgm:cxnLst>
    <dgm:cxn modelId="{FC8CAE7F-FE1E-419A-BD23-3349FD735237}" type="presOf" srcId="{2EAA62F3-ACD1-4401-A114-6B003F586FC5}" destId="{2769D94C-9565-41B7-A556-87B02532C65F}" srcOrd="0" destOrd="0" presId="urn:microsoft.com/office/officeart/2005/8/layout/orgChart1"/>
    <dgm:cxn modelId="{6D474075-C703-4E72-8EAD-182A0D4CB4DC}" type="presOf" srcId="{E9D92653-E5DD-4025-9383-99FC22204903}" destId="{87CDC29D-B16C-459D-B195-3A3EDAABEF8F}" srcOrd="0" destOrd="0" presId="urn:microsoft.com/office/officeart/2005/8/layout/orgChart1"/>
    <dgm:cxn modelId="{E8394E99-13F6-41D0-90FA-478EF18A3986}" srcId="{E9D92653-E5DD-4025-9383-99FC22204903}" destId="{A2650E15-45DD-43DA-8809-7E1D2E634299}" srcOrd="2" destOrd="0" parTransId="{7CFC6E9C-6BF0-4845-A280-2369F34A6663}" sibTransId="{CBAAC345-36A0-41C9-9B5C-E6A36290CBBA}"/>
    <dgm:cxn modelId="{E14AF56A-B47E-4B01-B083-BE014010765E}" type="presOf" srcId="{187607AB-04C3-4397-BB8F-59E45DF69F4D}" destId="{98A4BEFD-0A1F-45F0-932A-7CB0E30B722D}" srcOrd="0" destOrd="0" presId="urn:microsoft.com/office/officeart/2005/8/layout/orgChart1"/>
    <dgm:cxn modelId="{989F3B10-0770-411D-B1F4-B903FB8CD851}" type="presOf" srcId="{C1131E03-00BB-420E-8FBF-1784F5B90CBD}" destId="{B3DFE840-A128-4291-BAB8-E03687329BA5}" srcOrd="0" destOrd="0" presId="urn:microsoft.com/office/officeart/2005/8/layout/orgChart1"/>
    <dgm:cxn modelId="{7D3FBF95-613D-4407-B244-1FD65B06D60B}" type="presOf" srcId="{C1131E03-00BB-420E-8FBF-1784F5B90CBD}" destId="{105DA33D-8F8C-4969-94D7-B634C02485B3}" srcOrd="1" destOrd="0" presId="urn:microsoft.com/office/officeart/2005/8/layout/orgChart1"/>
    <dgm:cxn modelId="{D2AE341A-43F4-44C6-8D6F-05109FA4DEDF}" srcId="{E9D92653-E5DD-4025-9383-99FC22204903}" destId="{E37B6E89-33A8-459D-BCA8-4B5AEA80814D}" srcOrd="0" destOrd="0" parTransId="{187607AB-04C3-4397-BB8F-59E45DF69F4D}" sibTransId="{120FC1D8-5103-4F8C-80AE-5B74F1AED253}"/>
    <dgm:cxn modelId="{003CD141-CA58-4AD5-9ECA-2E245586F793}" type="presOf" srcId="{E37B6E89-33A8-459D-BCA8-4B5AEA80814D}" destId="{4C1538E3-22C2-4895-8A78-C0A73E119172}" srcOrd="1" destOrd="0" presId="urn:microsoft.com/office/officeart/2005/8/layout/orgChart1"/>
    <dgm:cxn modelId="{E7D723DB-CD40-4868-B74A-32C554542CA1}" type="presOf" srcId="{A2650E15-45DD-43DA-8809-7E1D2E634299}" destId="{8F9ABE90-09E6-4FB4-8FE2-4AB8398FCF13}" srcOrd="1" destOrd="0" presId="urn:microsoft.com/office/officeart/2005/8/layout/orgChart1"/>
    <dgm:cxn modelId="{068EC59A-0654-4DD7-8ECD-BBB4C84C43D5}" type="presOf" srcId="{7CFC6E9C-6BF0-4845-A280-2369F34A6663}" destId="{076648A4-5952-468E-B263-BD77ADAE60A6}" srcOrd="0" destOrd="0" presId="urn:microsoft.com/office/officeart/2005/8/layout/orgChart1"/>
    <dgm:cxn modelId="{FD7321E9-E707-4DBE-A1A8-52FB039BB6F3}" srcId="{E9D92653-E5DD-4025-9383-99FC22204903}" destId="{C1131E03-00BB-420E-8FBF-1784F5B90CBD}" srcOrd="1" destOrd="0" parTransId="{9F6D176B-E5A5-4DE4-B310-B4107EEC2CD3}" sibTransId="{4F6764C5-59EB-42FD-9795-5633F8B26CAB}"/>
    <dgm:cxn modelId="{A42BA31C-7131-469C-B0BC-23EF4244D433}" type="presOf" srcId="{E37B6E89-33A8-459D-BCA8-4B5AEA80814D}" destId="{94926583-F130-4FCE-9D6F-A3A2B5F49302}" srcOrd="0" destOrd="0" presId="urn:microsoft.com/office/officeart/2005/8/layout/orgChart1"/>
    <dgm:cxn modelId="{08438A65-AC7E-4CD0-A191-5F7D6DAF4A63}" srcId="{2EAA62F3-ACD1-4401-A114-6B003F586FC5}" destId="{E9D92653-E5DD-4025-9383-99FC22204903}" srcOrd="0" destOrd="0" parTransId="{F9FBF524-332D-4A84-9520-0F32B115D4A5}" sibTransId="{8ACA2AC5-1509-43F9-9EB2-A13C4CE6EEE1}"/>
    <dgm:cxn modelId="{9255A778-95AC-4C3D-92D8-CFAA38746C4E}" type="presOf" srcId="{9F6D176B-E5A5-4DE4-B310-B4107EEC2CD3}" destId="{EEDF2E5A-C583-4D7A-B252-EEF6820517BE}" srcOrd="0" destOrd="0" presId="urn:microsoft.com/office/officeart/2005/8/layout/orgChart1"/>
    <dgm:cxn modelId="{0C37FFA9-5115-4556-A599-7C217FD340C0}" type="presOf" srcId="{E9D92653-E5DD-4025-9383-99FC22204903}" destId="{EC8E8BCF-67FD-46EC-B183-9F58CF8E7C7F}" srcOrd="1" destOrd="0" presId="urn:microsoft.com/office/officeart/2005/8/layout/orgChart1"/>
    <dgm:cxn modelId="{1D261EB5-376E-449D-A1CE-BC6783363C7F}" type="presOf" srcId="{A2650E15-45DD-43DA-8809-7E1D2E634299}" destId="{6345EEF4-9AF7-49E2-BDC0-85368754643A}" srcOrd="0" destOrd="0" presId="urn:microsoft.com/office/officeart/2005/8/layout/orgChart1"/>
    <dgm:cxn modelId="{DB965F95-4EEB-4974-8028-E7CD600A8451}" type="presParOf" srcId="{2769D94C-9565-41B7-A556-87B02532C65F}" destId="{E2B50803-A733-4379-8950-8C7B08CD5700}" srcOrd="0" destOrd="0" presId="urn:microsoft.com/office/officeart/2005/8/layout/orgChart1"/>
    <dgm:cxn modelId="{01A95711-64DC-4CC2-82F0-B9E822DE4287}" type="presParOf" srcId="{E2B50803-A733-4379-8950-8C7B08CD5700}" destId="{7C14BC8C-79B3-4B87-ABB1-B7362474A447}" srcOrd="0" destOrd="0" presId="urn:microsoft.com/office/officeart/2005/8/layout/orgChart1"/>
    <dgm:cxn modelId="{6680AE94-E48E-4ABF-ABB8-13A00FDEA01D}" type="presParOf" srcId="{7C14BC8C-79B3-4B87-ABB1-B7362474A447}" destId="{87CDC29D-B16C-459D-B195-3A3EDAABEF8F}" srcOrd="0" destOrd="0" presId="urn:microsoft.com/office/officeart/2005/8/layout/orgChart1"/>
    <dgm:cxn modelId="{E676A114-2516-4F80-AD36-9BF6D7218CA8}" type="presParOf" srcId="{7C14BC8C-79B3-4B87-ABB1-B7362474A447}" destId="{EC8E8BCF-67FD-46EC-B183-9F58CF8E7C7F}" srcOrd="1" destOrd="0" presId="urn:microsoft.com/office/officeart/2005/8/layout/orgChart1"/>
    <dgm:cxn modelId="{03DEE614-53BA-4183-AEC7-66E0ACAAE287}" type="presParOf" srcId="{E2B50803-A733-4379-8950-8C7B08CD5700}" destId="{CBF844BC-7DD2-4795-8DD0-4C2C17751D40}" srcOrd="1" destOrd="0" presId="urn:microsoft.com/office/officeart/2005/8/layout/orgChart1"/>
    <dgm:cxn modelId="{ADC86EF7-5800-4199-BA7A-64995C218AEA}" type="presParOf" srcId="{CBF844BC-7DD2-4795-8DD0-4C2C17751D40}" destId="{98A4BEFD-0A1F-45F0-932A-7CB0E30B722D}" srcOrd="0" destOrd="0" presId="urn:microsoft.com/office/officeart/2005/8/layout/orgChart1"/>
    <dgm:cxn modelId="{6B57D8F8-4C25-4E42-A8CC-8BBCF9438FC9}" type="presParOf" srcId="{CBF844BC-7DD2-4795-8DD0-4C2C17751D40}" destId="{B507D40C-532F-4440-BE6B-BCB51BED05D0}" srcOrd="1" destOrd="0" presId="urn:microsoft.com/office/officeart/2005/8/layout/orgChart1"/>
    <dgm:cxn modelId="{AE68E1C5-EB61-4D00-A6E5-BA44020FD3B6}" type="presParOf" srcId="{B507D40C-532F-4440-BE6B-BCB51BED05D0}" destId="{BA26486E-56B3-4D84-852B-54EBEFBB1120}" srcOrd="0" destOrd="0" presId="urn:microsoft.com/office/officeart/2005/8/layout/orgChart1"/>
    <dgm:cxn modelId="{5D80AD48-9187-4986-963C-A112767389F8}" type="presParOf" srcId="{BA26486E-56B3-4D84-852B-54EBEFBB1120}" destId="{94926583-F130-4FCE-9D6F-A3A2B5F49302}" srcOrd="0" destOrd="0" presId="urn:microsoft.com/office/officeart/2005/8/layout/orgChart1"/>
    <dgm:cxn modelId="{1AE74BBF-71B8-4DA3-B96D-CDF1F2BE64D4}" type="presParOf" srcId="{BA26486E-56B3-4D84-852B-54EBEFBB1120}" destId="{4C1538E3-22C2-4895-8A78-C0A73E119172}" srcOrd="1" destOrd="0" presId="urn:microsoft.com/office/officeart/2005/8/layout/orgChart1"/>
    <dgm:cxn modelId="{C57E4497-6152-4803-88BE-AD9CBAC04620}" type="presParOf" srcId="{B507D40C-532F-4440-BE6B-BCB51BED05D0}" destId="{A39090D1-7E59-4CBF-8099-B4FB3C283D6A}" srcOrd="1" destOrd="0" presId="urn:microsoft.com/office/officeart/2005/8/layout/orgChart1"/>
    <dgm:cxn modelId="{34C862A3-2721-416D-9478-7634DE364873}" type="presParOf" srcId="{B507D40C-532F-4440-BE6B-BCB51BED05D0}" destId="{819B9044-4ED3-46E2-9D20-F07101C14718}" srcOrd="2" destOrd="0" presId="urn:microsoft.com/office/officeart/2005/8/layout/orgChart1"/>
    <dgm:cxn modelId="{A9B12470-F3E2-4E82-A32F-20B8104339C2}" type="presParOf" srcId="{CBF844BC-7DD2-4795-8DD0-4C2C17751D40}" destId="{EEDF2E5A-C583-4D7A-B252-EEF6820517BE}" srcOrd="2" destOrd="0" presId="urn:microsoft.com/office/officeart/2005/8/layout/orgChart1"/>
    <dgm:cxn modelId="{D08A37DF-45C3-43A4-94C7-A9B5F4214CDD}" type="presParOf" srcId="{CBF844BC-7DD2-4795-8DD0-4C2C17751D40}" destId="{C0289792-08E1-48B0-8193-19A46346EFA9}" srcOrd="3" destOrd="0" presId="urn:microsoft.com/office/officeart/2005/8/layout/orgChart1"/>
    <dgm:cxn modelId="{1BAB039F-6C05-43D9-93F6-40F51355134F}" type="presParOf" srcId="{C0289792-08E1-48B0-8193-19A46346EFA9}" destId="{10810296-8FF5-4293-9784-18904B2F2DC6}" srcOrd="0" destOrd="0" presId="urn:microsoft.com/office/officeart/2005/8/layout/orgChart1"/>
    <dgm:cxn modelId="{638084DC-446A-45B9-A652-CE914AA36A8C}" type="presParOf" srcId="{10810296-8FF5-4293-9784-18904B2F2DC6}" destId="{B3DFE840-A128-4291-BAB8-E03687329BA5}" srcOrd="0" destOrd="0" presId="urn:microsoft.com/office/officeart/2005/8/layout/orgChart1"/>
    <dgm:cxn modelId="{3CE8F7EF-63C4-4E63-81AE-89F4185399F9}" type="presParOf" srcId="{10810296-8FF5-4293-9784-18904B2F2DC6}" destId="{105DA33D-8F8C-4969-94D7-B634C02485B3}" srcOrd="1" destOrd="0" presId="urn:microsoft.com/office/officeart/2005/8/layout/orgChart1"/>
    <dgm:cxn modelId="{1AB5BD9A-9CA1-4CDB-8F1F-855CD0E3FC7F}" type="presParOf" srcId="{C0289792-08E1-48B0-8193-19A46346EFA9}" destId="{183E4500-F913-4121-AC3C-7616C836C213}" srcOrd="1" destOrd="0" presId="urn:microsoft.com/office/officeart/2005/8/layout/orgChart1"/>
    <dgm:cxn modelId="{B7C7A279-666B-4731-983A-FD287588ECA0}" type="presParOf" srcId="{C0289792-08E1-48B0-8193-19A46346EFA9}" destId="{DDC5B695-A178-4CA8-B6BA-03CF544C55ED}" srcOrd="2" destOrd="0" presId="urn:microsoft.com/office/officeart/2005/8/layout/orgChart1"/>
    <dgm:cxn modelId="{9498C0C7-BA2B-4217-8C2B-D49D6F978082}" type="presParOf" srcId="{CBF844BC-7DD2-4795-8DD0-4C2C17751D40}" destId="{076648A4-5952-468E-B263-BD77ADAE60A6}" srcOrd="4" destOrd="0" presId="urn:microsoft.com/office/officeart/2005/8/layout/orgChart1"/>
    <dgm:cxn modelId="{04D309C5-5D01-4279-A12E-E4C4C8816FDE}" type="presParOf" srcId="{CBF844BC-7DD2-4795-8DD0-4C2C17751D40}" destId="{81A97AAD-2E53-479B-A1A5-EE9C0EB52B09}" srcOrd="5" destOrd="0" presId="urn:microsoft.com/office/officeart/2005/8/layout/orgChart1"/>
    <dgm:cxn modelId="{3ED04E73-6FBC-49E8-868A-E79BF7A05A19}" type="presParOf" srcId="{81A97AAD-2E53-479B-A1A5-EE9C0EB52B09}" destId="{699425E2-16BA-4DB3-A81A-89591961E1B5}" srcOrd="0" destOrd="0" presId="urn:microsoft.com/office/officeart/2005/8/layout/orgChart1"/>
    <dgm:cxn modelId="{B4FBC039-A888-4BC1-A97E-3EE4B96E1C1E}" type="presParOf" srcId="{699425E2-16BA-4DB3-A81A-89591961E1B5}" destId="{6345EEF4-9AF7-49E2-BDC0-85368754643A}" srcOrd="0" destOrd="0" presId="urn:microsoft.com/office/officeart/2005/8/layout/orgChart1"/>
    <dgm:cxn modelId="{DEB5644E-28D6-4FB3-A2F2-F69D591982BA}" type="presParOf" srcId="{699425E2-16BA-4DB3-A81A-89591961E1B5}" destId="{8F9ABE90-09E6-4FB4-8FE2-4AB8398FCF13}" srcOrd="1" destOrd="0" presId="urn:microsoft.com/office/officeart/2005/8/layout/orgChart1"/>
    <dgm:cxn modelId="{1DF9A6AC-C90E-42E5-8080-D90431CCB93C}" type="presParOf" srcId="{81A97AAD-2E53-479B-A1A5-EE9C0EB52B09}" destId="{F754FE18-5A83-46CB-8935-F72A35CFE4E7}" srcOrd="1" destOrd="0" presId="urn:microsoft.com/office/officeart/2005/8/layout/orgChart1"/>
    <dgm:cxn modelId="{A8D7B4B7-37AE-493E-804C-4B4F3962BE63}" type="presParOf" srcId="{81A97AAD-2E53-479B-A1A5-EE9C0EB52B09}" destId="{0AC02A04-E661-4072-80EA-C7A38940CFF8}" srcOrd="2" destOrd="0" presId="urn:microsoft.com/office/officeart/2005/8/layout/orgChart1"/>
    <dgm:cxn modelId="{0A9FD21D-19C9-4F54-AA58-F2668264A082}" type="presParOf" srcId="{E2B50803-A733-4379-8950-8C7B08CD5700}" destId="{0CCD6F0C-D273-4EBB-A0A5-75D1EC172A0C}" srcOrd="2" destOrd="0" presId="urn:microsoft.com/office/officeart/2005/8/layout/orgChar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EAA62F3-ACD1-4401-A114-6B003F586FC5}"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E9D92653-E5DD-4025-9383-99FC22204903}">
      <dgm:prSet phldrT="[Text]" custT="1"/>
      <dgm:spPr/>
      <dgm:t>
        <a:bodyPr/>
        <a:lstStyle/>
        <a:p>
          <a:pPr algn="ctr" rtl="1"/>
          <a:r>
            <a:rPr lang="ar-EG" sz="4400" b="1" u="none" dirty="0" smtClean="0">
              <a:solidFill>
                <a:schemeClr val="tx1"/>
              </a:solidFill>
            </a:rPr>
            <a:t>(تابع ):رابعا- القراءة :</a:t>
          </a:r>
        </a:p>
        <a:p>
          <a:pPr algn="ctr" rtl="1"/>
          <a:r>
            <a:rPr lang="ar-EG" sz="3200" b="1" u="none" dirty="0" err="1" smtClean="0">
              <a:solidFill>
                <a:schemeClr val="tx1"/>
              </a:solidFill>
            </a:rPr>
            <a:t>جـ</a:t>
          </a:r>
          <a:r>
            <a:rPr lang="ar-EG" sz="3200" b="1" u="none" dirty="0" smtClean="0">
              <a:solidFill>
                <a:schemeClr val="tx1"/>
              </a:solidFill>
            </a:rPr>
            <a:t> - من حيث </a:t>
          </a:r>
          <a:r>
            <a:rPr lang="ar-EG" sz="3200" b="1" dirty="0" smtClean="0"/>
            <a:t> صلتها بالمحادثة</a:t>
          </a:r>
          <a:endParaRPr lang="ar-SA" sz="3200" b="1" u="none" dirty="0"/>
        </a:p>
      </dgm:t>
    </dgm:pt>
    <dgm:pt modelId="{F9FBF524-332D-4A84-9520-0F32B115D4A5}" type="parTrans" cxnId="{08438A65-AC7E-4CD0-A191-5F7D6DAF4A63}">
      <dgm:prSet/>
      <dgm:spPr/>
      <dgm:t>
        <a:bodyPr/>
        <a:lstStyle/>
        <a:p>
          <a:pPr rtl="1"/>
          <a:endParaRPr lang="ar-SA" b="1"/>
        </a:p>
      </dgm:t>
    </dgm:pt>
    <dgm:pt modelId="{8ACA2AC5-1509-43F9-9EB2-A13C4CE6EEE1}" type="sibTrans" cxnId="{08438A65-AC7E-4CD0-A191-5F7D6DAF4A63}">
      <dgm:prSet/>
      <dgm:spPr/>
      <dgm:t>
        <a:bodyPr/>
        <a:lstStyle/>
        <a:p>
          <a:pPr rtl="1"/>
          <a:endParaRPr lang="ar-SA" b="1"/>
        </a:p>
      </dgm:t>
    </dgm:pt>
    <dgm:pt modelId="{C1131E03-00BB-420E-8FBF-1784F5B90CBD}">
      <dgm:prSet custT="1"/>
      <dgm:spPr/>
      <dgm:t>
        <a:bodyPr/>
        <a:lstStyle/>
        <a:p>
          <a:pPr rtl="1"/>
          <a:r>
            <a:rPr lang="ar-EG" sz="3200" b="1" dirty="0" smtClean="0"/>
            <a:t>ب-تنمية اللغة الشفهية</a:t>
          </a:r>
          <a:endParaRPr lang="ar-SA" sz="3200" b="1" dirty="0"/>
        </a:p>
      </dgm:t>
    </dgm:pt>
    <dgm:pt modelId="{9F6D176B-E5A5-4DE4-B310-B4107EEC2CD3}" type="parTrans" cxnId="{FD7321E9-E707-4DBE-A1A8-52FB039BB6F3}">
      <dgm:prSet/>
      <dgm:spPr/>
      <dgm:t>
        <a:bodyPr/>
        <a:lstStyle/>
        <a:p>
          <a:pPr rtl="1"/>
          <a:endParaRPr lang="ar-SA"/>
        </a:p>
      </dgm:t>
    </dgm:pt>
    <dgm:pt modelId="{4F6764C5-59EB-42FD-9795-5633F8B26CAB}" type="sibTrans" cxnId="{FD7321E9-E707-4DBE-A1A8-52FB039BB6F3}">
      <dgm:prSet/>
      <dgm:spPr/>
      <dgm:t>
        <a:bodyPr/>
        <a:lstStyle/>
        <a:p>
          <a:pPr rtl="1"/>
          <a:endParaRPr lang="ar-SA"/>
        </a:p>
      </dgm:t>
    </dgm:pt>
    <dgm:pt modelId="{A2650E15-45DD-43DA-8809-7E1D2E634299}">
      <dgm:prSet custT="1"/>
      <dgm:spPr/>
      <dgm:t>
        <a:bodyPr/>
        <a:lstStyle/>
        <a:p>
          <a:pPr rtl="1"/>
          <a:r>
            <a:rPr lang="ar-EG" sz="3200" b="1" dirty="0" smtClean="0"/>
            <a:t>أ-</a:t>
          </a:r>
          <a:r>
            <a:rPr lang="ar-EG" sz="5600" b="1" dirty="0" smtClean="0"/>
            <a:t> </a:t>
          </a:r>
          <a:r>
            <a:rPr lang="ar-EG" sz="3200" b="1" dirty="0" smtClean="0"/>
            <a:t>لتقوية مهارة القدرة</a:t>
          </a:r>
          <a:r>
            <a:rPr lang="ar-EG" sz="3600" b="1" dirty="0" smtClean="0"/>
            <a:t> على التحدث</a:t>
          </a:r>
          <a:endParaRPr lang="ar-SA" sz="3600" b="1" dirty="0"/>
        </a:p>
      </dgm:t>
    </dgm:pt>
    <dgm:pt modelId="{7CFC6E9C-6BF0-4845-A280-2369F34A6663}" type="parTrans" cxnId="{E8394E99-13F6-41D0-90FA-478EF18A3986}">
      <dgm:prSet/>
      <dgm:spPr/>
      <dgm:t>
        <a:bodyPr/>
        <a:lstStyle/>
        <a:p>
          <a:pPr rtl="1"/>
          <a:endParaRPr lang="ar-SA"/>
        </a:p>
      </dgm:t>
    </dgm:pt>
    <dgm:pt modelId="{CBAAC345-36A0-41C9-9B5C-E6A36290CBBA}" type="sibTrans" cxnId="{E8394E99-13F6-41D0-90FA-478EF18A3986}">
      <dgm:prSet/>
      <dgm:spPr/>
      <dgm:t>
        <a:bodyPr/>
        <a:lstStyle/>
        <a:p>
          <a:pPr rtl="1"/>
          <a:endParaRPr lang="ar-SA"/>
        </a:p>
      </dgm:t>
    </dgm:pt>
    <dgm:pt modelId="{2769D94C-9565-41B7-A556-87B02532C65F}" type="pres">
      <dgm:prSet presAssocID="{2EAA62F3-ACD1-4401-A114-6B003F586FC5}" presName="hierChild1" presStyleCnt="0">
        <dgm:presLayoutVars>
          <dgm:orgChart val="1"/>
          <dgm:chPref val="1"/>
          <dgm:dir/>
          <dgm:animOne val="branch"/>
          <dgm:animLvl val="lvl"/>
          <dgm:resizeHandles/>
        </dgm:presLayoutVars>
      </dgm:prSet>
      <dgm:spPr/>
      <dgm:t>
        <a:bodyPr/>
        <a:lstStyle/>
        <a:p>
          <a:pPr rtl="1"/>
          <a:endParaRPr lang="ar-SA"/>
        </a:p>
      </dgm:t>
    </dgm:pt>
    <dgm:pt modelId="{E2B50803-A733-4379-8950-8C7B08CD5700}" type="pres">
      <dgm:prSet presAssocID="{E9D92653-E5DD-4025-9383-99FC22204903}" presName="hierRoot1" presStyleCnt="0">
        <dgm:presLayoutVars>
          <dgm:hierBranch val="init"/>
        </dgm:presLayoutVars>
      </dgm:prSet>
      <dgm:spPr/>
    </dgm:pt>
    <dgm:pt modelId="{7C14BC8C-79B3-4B87-ABB1-B7362474A447}" type="pres">
      <dgm:prSet presAssocID="{E9D92653-E5DD-4025-9383-99FC22204903}" presName="rootComposite1" presStyleCnt="0"/>
      <dgm:spPr/>
    </dgm:pt>
    <dgm:pt modelId="{87CDC29D-B16C-459D-B195-3A3EDAABEF8F}" type="pres">
      <dgm:prSet presAssocID="{E9D92653-E5DD-4025-9383-99FC22204903}" presName="rootText1" presStyleLbl="node0" presStyleIdx="0" presStyleCnt="1" custScaleX="271979" custScaleY="225801" custLinFactNeighborX="-806" custLinFactNeighborY="13872">
        <dgm:presLayoutVars>
          <dgm:chPref val="3"/>
        </dgm:presLayoutVars>
      </dgm:prSet>
      <dgm:spPr/>
      <dgm:t>
        <a:bodyPr/>
        <a:lstStyle/>
        <a:p>
          <a:pPr rtl="1"/>
          <a:endParaRPr lang="ar-SA"/>
        </a:p>
      </dgm:t>
    </dgm:pt>
    <dgm:pt modelId="{EC8E8BCF-67FD-46EC-B183-9F58CF8E7C7F}" type="pres">
      <dgm:prSet presAssocID="{E9D92653-E5DD-4025-9383-99FC22204903}" presName="rootConnector1" presStyleLbl="node1" presStyleIdx="0" presStyleCnt="0"/>
      <dgm:spPr/>
      <dgm:t>
        <a:bodyPr/>
        <a:lstStyle/>
        <a:p>
          <a:pPr rtl="1"/>
          <a:endParaRPr lang="ar-SA"/>
        </a:p>
      </dgm:t>
    </dgm:pt>
    <dgm:pt modelId="{CBF844BC-7DD2-4795-8DD0-4C2C17751D40}" type="pres">
      <dgm:prSet presAssocID="{E9D92653-E5DD-4025-9383-99FC22204903}" presName="hierChild2" presStyleCnt="0"/>
      <dgm:spPr/>
    </dgm:pt>
    <dgm:pt modelId="{EEDF2E5A-C583-4D7A-B252-EEF6820517BE}" type="pres">
      <dgm:prSet presAssocID="{9F6D176B-E5A5-4DE4-B310-B4107EEC2CD3}" presName="Name37" presStyleLbl="parChTrans1D2" presStyleIdx="0" presStyleCnt="2"/>
      <dgm:spPr/>
      <dgm:t>
        <a:bodyPr/>
        <a:lstStyle/>
        <a:p>
          <a:pPr rtl="1"/>
          <a:endParaRPr lang="ar-SA"/>
        </a:p>
      </dgm:t>
    </dgm:pt>
    <dgm:pt modelId="{C0289792-08E1-48B0-8193-19A46346EFA9}" type="pres">
      <dgm:prSet presAssocID="{C1131E03-00BB-420E-8FBF-1784F5B90CBD}" presName="hierRoot2" presStyleCnt="0">
        <dgm:presLayoutVars>
          <dgm:hierBranch val="init"/>
        </dgm:presLayoutVars>
      </dgm:prSet>
      <dgm:spPr/>
    </dgm:pt>
    <dgm:pt modelId="{10810296-8FF5-4293-9784-18904B2F2DC6}" type="pres">
      <dgm:prSet presAssocID="{C1131E03-00BB-420E-8FBF-1784F5B90CBD}" presName="rootComposite" presStyleCnt="0"/>
      <dgm:spPr/>
    </dgm:pt>
    <dgm:pt modelId="{B3DFE840-A128-4291-BAB8-E03687329BA5}" type="pres">
      <dgm:prSet presAssocID="{C1131E03-00BB-420E-8FBF-1784F5B90CBD}" presName="rootText" presStyleLbl="node2" presStyleIdx="0" presStyleCnt="2" custScaleX="125215" custScaleY="268464" custLinFactNeighborX="-80449" custLinFactNeighborY="-3671">
        <dgm:presLayoutVars>
          <dgm:chPref val="3"/>
        </dgm:presLayoutVars>
      </dgm:prSet>
      <dgm:spPr/>
      <dgm:t>
        <a:bodyPr/>
        <a:lstStyle/>
        <a:p>
          <a:pPr rtl="1"/>
          <a:endParaRPr lang="ar-SA"/>
        </a:p>
      </dgm:t>
    </dgm:pt>
    <dgm:pt modelId="{105DA33D-8F8C-4969-94D7-B634C02485B3}" type="pres">
      <dgm:prSet presAssocID="{C1131E03-00BB-420E-8FBF-1784F5B90CBD}" presName="rootConnector" presStyleLbl="node2" presStyleIdx="0" presStyleCnt="2"/>
      <dgm:spPr/>
      <dgm:t>
        <a:bodyPr/>
        <a:lstStyle/>
        <a:p>
          <a:pPr rtl="1"/>
          <a:endParaRPr lang="ar-SA"/>
        </a:p>
      </dgm:t>
    </dgm:pt>
    <dgm:pt modelId="{183E4500-F913-4121-AC3C-7616C836C213}" type="pres">
      <dgm:prSet presAssocID="{C1131E03-00BB-420E-8FBF-1784F5B90CBD}" presName="hierChild4" presStyleCnt="0"/>
      <dgm:spPr/>
    </dgm:pt>
    <dgm:pt modelId="{DDC5B695-A178-4CA8-B6BA-03CF544C55ED}" type="pres">
      <dgm:prSet presAssocID="{C1131E03-00BB-420E-8FBF-1784F5B90CBD}" presName="hierChild5" presStyleCnt="0"/>
      <dgm:spPr/>
    </dgm:pt>
    <dgm:pt modelId="{076648A4-5952-468E-B263-BD77ADAE60A6}" type="pres">
      <dgm:prSet presAssocID="{7CFC6E9C-6BF0-4845-A280-2369F34A6663}" presName="Name37" presStyleLbl="parChTrans1D2" presStyleIdx="1" presStyleCnt="2"/>
      <dgm:spPr/>
      <dgm:t>
        <a:bodyPr/>
        <a:lstStyle/>
        <a:p>
          <a:pPr rtl="1"/>
          <a:endParaRPr lang="ar-SA"/>
        </a:p>
      </dgm:t>
    </dgm:pt>
    <dgm:pt modelId="{81A97AAD-2E53-479B-A1A5-EE9C0EB52B09}" type="pres">
      <dgm:prSet presAssocID="{A2650E15-45DD-43DA-8809-7E1D2E634299}" presName="hierRoot2" presStyleCnt="0">
        <dgm:presLayoutVars>
          <dgm:hierBranch val="init"/>
        </dgm:presLayoutVars>
      </dgm:prSet>
      <dgm:spPr/>
    </dgm:pt>
    <dgm:pt modelId="{699425E2-16BA-4DB3-A81A-89591961E1B5}" type="pres">
      <dgm:prSet presAssocID="{A2650E15-45DD-43DA-8809-7E1D2E634299}" presName="rootComposite" presStyleCnt="0"/>
      <dgm:spPr/>
    </dgm:pt>
    <dgm:pt modelId="{6345EEF4-9AF7-49E2-BDC0-85368754643A}" type="pres">
      <dgm:prSet presAssocID="{A2650E15-45DD-43DA-8809-7E1D2E634299}" presName="rootText" presStyleLbl="node2" presStyleIdx="1" presStyleCnt="2" custScaleX="117190" custScaleY="266438" custLinFactNeighborX="77913" custLinFactNeighborY="-4672">
        <dgm:presLayoutVars>
          <dgm:chPref val="3"/>
        </dgm:presLayoutVars>
      </dgm:prSet>
      <dgm:spPr/>
      <dgm:t>
        <a:bodyPr/>
        <a:lstStyle/>
        <a:p>
          <a:pPr rtl="1"/>
          <a:endParaRPr lang="ar-SA"/>
        </a:p>
      </dgm:t>
    </dgm:pt>
    <dgm:pt modelId="{8F9ABE90-09E6-4FB4-8FE2-4AB8398FCF13}" type="pres">
      <dgm:prSet presAssocID="{A2650E15-45DD-43DA-8809-7E1D2E634299}" presName="rootConnector" presStyleLbl="node2" presStyleIdx="1" presStyleCnt="2"/>
      <dgm:spPr/>
      <dgm:t>
        <a:bodyPr/>
        <a:lstStyle/>
        <a:p>
          <a:pPr rtl="1"/>
          <a:endParaRPr lang="ar-SA"/>
        </a:p>
      </dgm:t>
    </dgm:pt>
    <dgm:pt modelId="{F754FE18-5A83-46CB-8935-F72A35CFE4E7}" type="pres">
      <dgm:prSet presAssocID="{A2650E15-45DD-43DA-8809-7E1D2E634299}" presName="hierChild4" presStyleCnt="0"/>
      <dgm:spPr/>
    </dgm:pt>
    <dgm:pt modelId="{0AC02A04-E661-4072-80EA-C7A38940CFF8}" type="pres">
      <dgm:prSet presAssocID="{A2650E15-45DD-43DA-8809-7E1D2E634299}" presName="hierChild5" presStyleCnt="0"/>
      <dgm:spPr/>
    </dgm:pt>
    <dgm:pt modelId="{0CCD6F0C-D273-4EBB-A0A5-75D1EC172A0C}" type="pres">
      <dgm:prSet presAssocID="{E9D92653-E5DD-4025-9383-99FC22204903}" presName="hierChild3" presStyleCnt="0"/>
      <dgm:spPr/>
    </dgm:pt>
  </dgm:ptLst>
  <dgm:cxnLst>
    <dgm:cxn modelId="{23A539D0-64AB-4226-B9BC-3666AA3DFBB0}" type="presOf" srcId="{C1131E03-00BB-420E-8FBF-1784F5B90CBD}" destId="{105DA33D-8F8C-4969-94D7-B634C02485B3}" srcOrd="1" destOrd="0" presId="urn:microsoft.com/office/officeart/2005/8/layout/orgChart1"/>
    <dgm:cxn modelId="{E8394E99-13F6-41D0-90FA-478EF18A3986}" srcId="{E9D92653-E5DD-4025-9383-99FC22204903}" destId="{A2650E15-45DD-43DA-8809-7E1D2E634299}" srcOrd="1" destOrd="0" parTransId="{7CFC6E9C-6BF0-4845-A280-2369F34A6663}" sibTransId="{CBAAC345-36A0-41C9-9B5C-E6A36290CBBA}"/>
    <dgm:cxn modelId="{DF777C65-7AD0-4880-91B2-431C081353F6}" type="presOf" srcId="{C1131E03-00BB-420E-8FBF-1784F5B90CBD}" destId="{B3DFE840-A128-4291-BAB8-E03687329BA5}" srcOrd="0" destOrd="0" presId="urn:microsoft.com/office/officeart/2005/8/layout/orgChart1"/>
    <dgm:cxn modelId="{BA5292D5-1CE5-4753-9A47-0E6D4E010E8E}" type="presOf" srcId="{9F6D176B-E5A5-4DE4-B310-B4107EEC2CD3}" destId="{EEDF2E5A-C583-4D7A-B252-EEF6820517BE}" srcOrd="0" destOrd="0" presId="urn:microsoft.com/office/officeart/2005/8/layout/orgChart1"/>
    <dgm:cxn modelId="{88E3016E-2BB0-4ECC-9194-13733FF732F8}" type="presOf" srcId="{E9D92653-E5DD-4025-9383-99FC22204903}" destId="{87CDC29D-B16C-459D-B195-3A3EDAABEF8F}" srcOrd="0" destOrd="0" presId="urn:microsoft.com/office/officeart/2005/8/layout/orgChart1"/>
    <dgm:cxn modelId="{39E1E6A6-0A75-4589-B3A4-B41BE73FAEA2}" type="presOf" srcId="{A2650E15-45DD-43DA-8809-7E1D2E634299}" destId="{8F9ABE90-09E6-4FB4-8FE2-4AB8398FCF13}" srcOrd="1" destOrd="0" presId="urn:microsoft.com/office/officeart/2005/8/layout/orgChart1"/>
    <dgm:cxn modelId="{FD7321E9-E707-4DBE-A1A8-52FB039BB6F3}" srcId="{E9D92653-E5DD-4025-9383-99FC22204903}" destId="{C1131E03-00BB-420E-8FBF-1784F5B90CBD}" srcOrd="0" destOrd="0" parTransId="{9F6D176B-E5A5-4DE4-B310-B4107EEC2CD3}" sibTransId="{4F6764C5-59EB-42FD-9795-5633F8B26CAB}"/>
    <dgm:cxn modelId="{08438A65-AC7E-4CD0-A191-5F7D6DAF4A63}" srcId="{2EAA62F3-ACD1-4401-A114-6B003F586FC5}" destId="{E9D92653-E5DD-4025-9383-99FC22204903}" srcOrd="0" destOrd="0" parTransId="{F9FBF524-332D-4A84-9520-0F32B115D4A5}" sibTransId="{8ACA2AC5-1509-43F9-9EB2-A13C4CE6EEE1}"/>
    <dgm:cxn modelId="{34D87C86-777F-411B-9D55-57156D9B679B}" type="presOf" srcId="{E9D92653-E5DD-4025-9383-99FC22204903}" destId="{EC8E8BCF-67FD-46EC-B183-9F58CF8E7C7F}" srcOrd="1" destOrd="0" presId="urn:microsoft.com/office/officeart/2005/8/layout/orgChart1"/>
    <dgm:cxn modelId="{61EF64E3-0BA9-4803-B097-BFCA675FAE35}" type="presOf" srcId="{7CFC6E9C-6BF0-4845-A280-2369F34A6663}" destId="{076648A4-5952-468E-B263-BD77ADAE60A6}" srcOrd="0" destOrd="0" presId="urn:microsoft.com/office/officeart/2005/8/layout/orgChart1"/>
    <dgm:cxn modelId="{B5D7C241-D010-4DB7-B0BE-BAC2697F3A06}" type="presOf" srcId="{2EAA62F3-ACD1-4401-A114-6B003F586FC5}" destId="{2769D94C-9565-41B7-A556-87B02532C65F}" srcOrd="0" destOrd="0" presId="urn:microsoft.com/office/officeart/2005/8/layout/orgChart1"/>
    <dgm:cxn modelId="{E5B7D43D-9CD4-4AF6-91B4-800334F7F04E}" type="presOf" srcId="{A2650E15-45DD-43DA-8809-7E1D2E634299}" destId="{6345EEF4-9AF7-49E2-BDC0-85368754643A}" srcOrd="0" destOrd="0" presId="urn:microsoft.com/office/officeart/2005/8/layout/orgChart1"/>
    <dgm:cxn modelId="{42BF633E-4887-4D4F-B6AD-C46B2575DB92}" type="presParOf" srcId="{2769D94C-9565-41B7-A556-87B02532C65F}" destId="{E2B50803-A733-4379-8950-8C7B08CD5700}" srcOrd="0" destOrd="0" presId="urn:microsoft.com/office/officeart/2005/8/layout/orgChart1"/>
    <dgm:cxn modelId="{5237C9C3-8282-4BEA-810B-310DC6943D00}" type="presParOf" srcId="{E2B50803-A733-4379-8950-8C7B08CD5700}" destId="{7C14BC8C-79B3-4B87-ABB1-B7362474A447}" srcOrd="0" destOrd="0" presId="urn:microsoft.com/office/officeart/2005/8/layout/orgChart1"/>
    <dgm:cxn modelId="{D006BD4C-3334-402F-BE4C-355FD7E9BEF1}" type="presParOf" srcId="{7C14BC8C-79B3-4B87-ABB1-B7362474A447}" destId="{87CDC29D-B16C-459D-B195-3A3EDAABEF8F}" srcOrd="0" destOrd="0" presId="urn:microsoft.com/office/officeart/2005/8/layout/orgChart1"/>
    <dgm:cxn modelId="{9C9DCEC0-B912-4836-8A5A-1A0381595DEE}" type="presParOf" srcId="{7C14BC8C-79B3-4B87-ABB1-B7362474A447}" destId="{EC8E8BCF-67FD-46EC-B183-9F58CF8E7C7F}" srcOrd="1" destOrd="0" presId="urn:microsoft.com/office/officeart/2005/8/layout/orgChart1"/>
    <dgm:cxn modelId="{F635F9EF-330F-401A-8E86-922DCE979005}" type="presParOf" srcId="{E2B50803-A733-4379-8950-8C7B08CD5700}" destId="{CBF844BC-7DD2-4795-8DD0-4C2C17751D40}" srcOrd="1" destOrd="0" presId="urn:microsoft.com/office/officeart/2005/8/layout/orgChart1"/>
    <dgm:cxn modelId="{366DB801-1FA3-41C3-AD1F-D674A6EA0382}" type="presParOf" srcId="{CBF844BC-7DD2-4795-8DD0-4C2C17751D40}" destId="{EEDF2E5A-C583-4D7A-B252-EEF6820517BE}" srcOrd="0" destOrd="0" presId="urn:microsoft.com/office/officeart/2005/8/layout/orgChart1"/>
    <dgm:cxn modelId="{44EBF8AB-1F1C-4E50-A38B-9340470F41F4}" type="presParOf" srcId="{CBF844BC-7DD2-4795-8DD0-4C2C17751D40}" destId="{C0289792-08E1-48B0-8193-19A46346EFA9}" srcOrd="1" destOrd="0" presId="urn:microsoft.com/office/officeart/2005/8/layout/orgChart1"/>
    <dgm:cxn modelId="{D725D433-E262-457F-ADDF-A39E70DA9FEA}" type="presParOf" srcId="{C0289792-08E1-48B0-8193-19A46346EFA9}" destId="{10810296-8FF5-4293-9784-18904B2F2DC6}" srcOrd="0" destOrd="0" presId="urn:microsoft.com/office/officeart/2005/8/layout/orgChart1"/>
    <dgm:cxn modelId="{5CBD5C46-ECEE-4919-A3E4-01A3BEC1ED1A}" type="presParOf" srcId="{10810296-8FF5-4293-9784-18904B2F2DC6}" destId="{B3DFE840-A128-4291-BAB8-E03687329BA5}" srcOrd="0" destOrd="0" presId="urn:microsoft.com/office/officeart/2005/8/layout/orgChart1"/>
    <dgm:cxn modelId="{520FC08A-22CF-4315-A36D-7D3FF82D16ED}" type="presParOf" srcId="{10810296-8FF5-4293-9784-18904B2F2DC6}" destId="{105DA33D-8F8C-4969-94D7-B634C02485B3}" srcOrd="1" destOrd="0" presId="urn:microsoft.com/office/officeart/2005/8/layout/orgChart1"/>
    <dgm:cxn modelId="{F86071A4-47F0-4E9E-AA6B-C9095DB4B6A8}" type="presParOf" srcId="{C0289792-08E1-48B0-8193-19A46346EFA9}" destId="{183E4500-F913-4121-AC3C-7616C836C213}" srcOrd="1" destOrd="0" presId="urn:microsoft.com/office/officeart/2005/8/layout/orgChart1"/>
    <dgm:cxn modelId="{EC6FE640-2800-4693-986A-D1AB5C67DBCF}" type="presParOf" srcId="{C0289792-08E1-48B0-8193-19A46346EFA9}" destId="{DDC5B695-A178-4CA8-B6BA-03CF544C55ED}" srcOrd="2" destOrd="0" presId="urn:microsoft.com/office/officeart/2005/8/layout/orgChart1"/>
    <dgm:cxn modelId="{54098894-4F1A-43CC-BE7C-78C31611FC3A}" type="presParOf" srcId="{CBF844BC-7DD2-4795-8DD0-4C2C17751D40}" destId="{076648A4-5952-468E-B263-BD77ADAE60A6}" srcOrd="2" destOrd="0" presId="urn:microsoft.com/office/officeart/2005/8/layout/orgChart1"/>
    <dgm:cxn modelId="{F9EB0AD5-7E2B-476B-8E18-4A31C08584C5}" type="presParOf" srcId="{CBF844BC-7DD2-4795-8DD0-4C2C17751D40}" destId="{81A97AAD-2E53-479B-A1A5-EE9C0EB52B09}" srcOrd="3" destOrd="0" presId="urn:microsoft.com/office/officeart/2005/8/layout/orgChart1"/>
    <dgm:cxn modelId="{BEE52BC0-7BC5-44D8-A82B-150A891A6AFC}" type="presParOf" srcId="{81A97AAD-2E53-479B-A1A5-EE9C0EB52B09}" destId="{699425E2-16BA-4DB3-A81A-89591961E1B5}" srcOrd="0" destOrd="0" presId="urn:microsoft.com/office/officeart/2005/8/layout/orgChart1"/>
    <dgm:cxn modelId="{56C9FCA4-684D-4857-A1F3-E379463A0B79}" type="presParOf" srcId="{699425E2-16BA-4DB3-A81A-89591961E1B5}" destId="{6345EEF4-9AF7-49E2-BDC0-85368754643A}" srcOrd="0" destOrd="0" presId="urn:microsoft.com/office/officeart/2005/8/layout/orgChart1"/>
    <dgm:cxn modelId="{4F383376-F1B3-4FC4-8B27-4E5CE833B035}" type="presParOf" srcId="{699425E2-16BA-4DB3-A81A-89591961E1B5}" destId="{8F9ABE90-09E6-4FB4-8FE2-4AB8398FCF13}" srcOrd="1" destOrd="0" presId="urn:microsoft.com/office/officeart/2005/8/layout/orgChart1"/>
    <dgm:cxn modelId="{5ECAA546-3F8D-428C-A74C-CF807CF4921D}" type="presParOf" srcId="{81A97AAD-2E53-479B-A1A5-EE9C0EB52B09}" destId="{F754FE18-5A83-46CB-8935-F72A35CFE4E7}" srcOrd="1" destOrd="0" presId="urn:microsoft.com/office/officeart/2005/8/layout/orgChart1"/>
    <dgm:cxn modelId="{3C0D46F1-F057-4C88-A34E-16CCD00F603F}" type="presParOf" srcId="{81A97AAD-2E53-479B-A1A5-EE9C0EB52B09}" destId="{0AC02A04-E661-4072-80EA-C7A38940CFF8}" srcOrd="2" destOrd="0" presId="urn:microsoft.com/office/officeart/2005/8/layout/orgChart1"/>
    <dgm:cxn modelId="{018E975F-3E5E-4379-94BE-8BE8F03562FD}" type="presParOf" srcId="{E2B50803-A733-4379-8950-8C7B08CD5700}" destId="{0CCD6F0C-D273-4EBB-A0A5-75D1EC172A0C}" srcOrd="2" destOrd="0" presId="urn:microsoft.com/office/officeart/2005/8/layout/orgChar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1D5D2A-9425-4225-BDA8-67FD0966BC5D}">
      <dsp:nvSpPr>
        <dsp:cNvPr id="0" name=""/>
        <dsp:cNvSpPr/>
      </dsp:nvSpPr>
      <dsp:spPr>
        <a:xfrm>
          <a:off x="4036263" y="2345347"/>
          <a:ext cx="3461550" cy="107565"/>
        </a:xfrm>
        <a:custGeom>
          <a:avLst/>
          <a:gdLst/>
          <a:ahLst/>
          <a:cxnLst/>
          <a:rect l="0" t="0" r="0" b="0"/>
          <a:pathLst>
            <a:path>
              <a:moveTo>
                <a:pt x="0" y="0"/>
              </a:moveTo>
              <a:lnTo>
                <a:pt x="3461550" y="0"/>
              </a:lnTo>
              <a:lnTo>
                <a:pt x="3461550" y="1075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DE166B5-4ED1-4E0C-8F99-1B10595043B4}">
      <dsp:nvSpPr>
        <dsp:cNvPr id="0" name=""/>
        <dsp:cNvSpPr/>
      </dsp:nvSpPr>
      <dsp:spPr>
        <a:xfrm>
          <a:off x="4036263" y="2345347"/>
          <a:ext cx="2076930" cy="107565"/>
        </a:xfrm>
        <a:custGeom>
          <a:avLst/>
          <a:gdLst/>
          <a:ahLst/>
          <a:cxnLst/>
          <a:rect l="0" t="0" r="0" b="0"/>
          <a:pathLst>
            <a:path>
              <a:moveTo>
                <a:pt x="0" y="0"/>
              </a:moveTo>
              <a:lnTo>
                <a:pt x="2076930" y="0"/>
              </a:lnTo>
              <a:lnTo>
                <a:pt x="2076930" y="1075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1A28AD-6114-4EAE-B388-0559DA0D413F}">
      <dsp:nvSpPr>
        <dsp:cNvPr id="0" name=""/>
        <dsp:cNvSpPr/>
      </dsp:nvSpPr>
      <dsp:spPr>
        <a:xfrm>
          <a:off x="4036263" y="2345347"/>
          <a:ext cx="692310" cy="107565"/>
        </a:xfrm>
        <a:custGeom>
          <a:avLst/>
          <a:gdLst/>
          <a:ahLst/>
          <a:cxnLst/>
          <a:rect l="0" t="0" r="0" b="0"/>
          <a:pathLst>
            <a:path>
              <a:moveTo>
                <a:pt x="0" y="0"/>
              </a:moveTo>
              <a:lnTo>
                <a:pt x="692310" y="0"/>
              </a:lnTo>
              <a:lnTo>
                <a:pt x="692310" y="1075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3288CE4-FAF3-43F4-9420-4A826988413E}">
      <dsp:nvSpPr>
        <dsp:cNvPr id="0" name=""/>
        <dsp:cNvSpPr/>
      </dsp:nvSpPr>
      <dsp:spPr>
        <a:xfrm>
          <a:off x="3343952" y="2345347"/>
          <a:ext cx="692310" cy="107565"/>
        </a:xfrm>
        <a:custGeom>
          <a:avLst/>
          <a:gdLst/>
          <a:ahLst/>
          <a:cxnLst/>
          <a:rect l="0" t="0" r="0" b="0"/>
          <a:pathLst>
            <a:path>
              <a:moveTo>
                <a:pt x="692310" y="0"/>
              </a:moveTo>
              <a:lnTo>
                <a:pt x="0" y="0"/>
              </a:lnTo>
              <a:lnTo>
                <a:pt x="0" y="1075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EE6FB94-E082-4B2E-A90B-F7EEC2A3DB67}">
      <dsp:nvSpPr>
        <dsp:cNvPr id="0" name=""/>
        <dsp:cNvSpPr/>
      </dsp:nvSpPr>
      <dsp:spPr>
        <a:xfrm>
          <a:off x="1959332" y="2345347"/>
          <a:ext cx="2076930" cy="107565"/>
        </a:xfrm>
        <a:custGeom>
          <a:avLst/>
          <a:gdLst/>
          <a:ahLst/>
          <a:cxnLst/>
          <a:rect l="0" t="0" r="0" b="0"/>
          <a:pathLst>
            <a:path>
              <a:moveTo>
                <a:pt x="2076930" y="0"/>
              </a:moveTo>
              <a:lnTo>
                <a:pt x="0" y="0"/>
              </a:lnTo>
              <a:lnTo>
                <a:pt x="0" y="1075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C17E6EA-9AA9-4D9F-A5D4-DAD7E6CCD268}">
      <dsp:nvSpPr>
        <dsp:cNvPr id="0" name=""/>
        <dsp:cNvSpPr/>
      </dsp:nvSpPr>
      <dsp:spPr>
        <a:xfrm>
          <a:off x="574712" y="2345347"/>
          <a:ext cx="3461550" cy="107565"/>
        </a:xfrm>
        <a:custGeom>
          <a:avLst/>
          <a:gdLst/>
          <a:ahLst/>
          <a:cxnLst/>
          <a:rect l="0" t="0" r="0" b="0"/>
          <a:pathLst>
            <a:path>
              <a:moveTo>
                <a:pt x="3461550" y="0"/>
              </a:moveTo>
              <a:lnTo>
                <a:pt x="0" y="0"/>
              </a:lnTo>
              <a:lnTo>
                <a:pt x="0" y="1075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7CDC29D-B16C-459D-B195-3A3EDAABEF8F}">
      <dsp:nvSpPr>
        <dsp:cNvPr id="0" name=""/>
        <dsp:cNvSpPr/>
      </dsp:nvSpPr>
      <dsp:spPr>
        <a:xfrm>
          <a:off x="2120749" y="1251074"/>
          <a:ext cx="3831026" cy="109427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1955800" rtl="1">
            <a:lnSpc>
              <a:spcPct val="90000"/>
            </a:lnSpc>
            <a:spcBef>
              <a:spcPct val="0"/>
            </a:spcBef>
            <a:spcAft>
              <a:spcPct val="35000"/>
            </a:spcAft>
          </a:pPr>
          <a:r>
            <a:rPr lang="ar-EG" sz="4400" b="1" u="none" kern="1200" dirty="0" smtClean="0">
              <a:solidFill>
                <a:schemeClr val="tx1"/>
              </a:solidFill>
            </a:rPr>
            <a:t>4- أنواع القراءة :    </a:t>
          </a:r>
          <a:r>
            <a:rPr lang="ar-EG" sz="3200" b="1" u="none" kern="1200" dirty="0" smtClean="0">
              <a:solidFill>
                <a:schemeClr val="tx1"/>
              </a:solidFill>
            </a:rPr>
            <a:t>من حيث</a:t>
          </a:r>
          <a:endParaRPr lang="ar-SA" sz="3200" b="1" u="none" kern="1200" dirty="0"/>
        </a:p>
      </dsp:txBody>
      <dsp:txXfrm>
        <a:off x="2120749" y="1251074"/>
        <a:ext cx="3831026" cy="1094273"/>
      </dsp:txXfrm>
    </dsp:sp>
    <dsp:sp modelId="{5DAE387D-CC40-407C-A415-2455305504ED}">
      <dsp:nvSpPr>
        <dsp:cNvPr id="0" name=""/>
        <dsp:cNvSpPr/>
      </dsp:nvSpPr>
      <dsp:spPr>
        <a:xfrm>
          <a:off x="2555" y="2452913"/>
          <a:ext cx="1144314" cy="57215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rtl="1">
            <a:lnSpc>
              <a:spcPct val="90000"/>
            </a:lnSpc>
            <a:spcBef>
              <a:spcPct val="0"/>
            </a:spcBef>
            <a:spcAft>
              <a:spcPct val="35000"/>
            </a:spcAft>
          </a:pPr>
          <a:r>
            <a:rPr lang="ar-EG" sz="1700" b="1" kern="1200" dirty="0" smtClean="0"/>
            <a:t>و- صلتها بمهارات أخرى</a:t>
          </a:r>
          <a:endParaRPr lang="ar-SA" sz="1700" b="1" kern="1200" dirty="0"/>
        </a:p>
      </dsp:txBody>
      <dsp:txXfrm>
        <a:off x="2555" y="2452913"/>
        <a:ext cx="1144314" cy="572157"/>
      </dsp:txXfrm>
    </dsp:sp>
    <dsp:sp modelId="{5378ECD1-335E-4DD6-904E-2143CE04A9C8}">
      <dsp:nvSpPr>
        <dsp:cNvPr id="0" name=""/>
        <dsp:cNvSpPr/>
      </dsp:nvSpPr>
      <dsp:spPr>
        <a:xfrm>
          <a:off x="1387175" y="2452913"/>
          <a:ext cx="1144314" cy="57215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rtl="1">
            <a:lnSpc>
              <a:spcPct val="90000"/>
            </a:lnSpc>
            <a:spcBef>
              <a:spcPct val="0"/>
            </a:spcBef>
            <a:spcAft>
              <a:spcPct val="35000"/>
            </a:spcAft>
          </a:pPr>
          <a:r>
            <a:rPr lang="ar-EG" sz="1700" b="1" kern="1200" dirty="0" smtClean="0"/>
            <a:t>هـ- طبيعة المادة المقروءة</a:t>
          </a:r>
          <a:endParaRPr lang="ar-SA" sz="1700" b="1" kern="1200" dirty="0"/>
        </a:p>
      </dsp:txBody>
      <dsp:txXfrm>
        <a:off x="1387175" y="2452913"/>
        <a:ext cx="1144314" cy="572157"/>
      </dsp:txXfrm>
    </dsp:sp>
    <dsp:sp modelId="{80441BDE-AB8A-4224-A5CF-0E400B8085C0}">
      <dsp:nvSpPr>
        <dsp:cNvPr id="0" name=""/>
        <dsp:cNvSpPr/>
      </dsp:nvSpPr>
      <dsp:spPr>
        <a:xfrm>
          <a:off x="2771795" y="2452913"/>
          <a:ext cx="1144314" cy="57215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rtl="1">
            <a:lnSpc>
              <a:spcPct val="90000"/>
            </a:lnSpc>
            <a:spcBef>
              <a:spcPct val="0"/>
            </a:spcBef>
            <a:spcAft>
              <a:spcPct val="35000"/>
            </a:spcAft>
          </a:pPr>
          <a:r>
            <a:rPr lang="ar-EG" sz="1700" b="1" kern="1200" dirty="0" smtClean="0"/>
            <a:t>د- الغرض</a:t>
          </a:r>
          <a:endParaRPr lang="ar-SA" sz="1700" b="1" kern="1200" dirty="0"/>
        </a:p>
      </dsp:txBody>
      <dsp:txXfrm>
        <a:off x="2771795" y="2452913"/>
        <a:ext cx="1144314" cy="572157"/>
      </dsp:txXfrm>
    </dsp:sp>
    <dsp:sp modelId="{E6445332-868E-4E36-A14B-C9895CE010C9}">
      <dsp:nvSpPr>
        <dsp:cNvPr id="0" name=""/>
        <dsp:cNvSpPr/>
      </dsp:nvSpPr>
      <dsp:spPr>
        <a:xfrm>
          <a:off x="4156415" y="2452913"/>
          <a:ext cx="1144314" cy="57215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rtl="1">
            <a:lnSpc>
              <a:spcPct val="90000"/>
            </a:lnSpc>
            <a:spcBef>
              <a:spcPct val="0"/>
            </a:spcBef>
            <a:spcAft>
              <a:spcPct val="35000"/>
            </a:spcAft>
          </a:pPr>
          <a:r>
            <a:rPr lang="ar-EG" sz="1700" b="1" kern="1200" dirty="0" err="1" smtClean="0"/>
            <a:t>جـ</a:t>
          </a:r>
          <a:r>
            <a:rPr lang="ar-EG" sz="1700" b="1" kern="1200" dirty="0" smtClean="0"/>
            <a:t> -النوع</a:t>
          </a:r>
          <a:endParaRPr lang="ar-SA" sz="1700" b="1" kern="1200" dirty="0"/>
        </a:p>
      </dsp:txBody>
      <dsp:txXfrm>
        <a:off x="4156415" y="2452913"/>
        <a:ext cx="1144314" cy="572157"/>
      </dsp:txXfrm>
    </dsp:sp>
    <dsp:sp modelId="{D827243E-FC4C-4AD9-9103-88E9368935DD}">
      <dsp:nvSpPr>
        <dsp:cNvPr id="0" name=""/>
        <dsp:cNvSpPr/>
      </dsp:nvSpPr>
      <dsp:spPr>
        <a:xfrm>
          <a:off x="5541035" y="2452913"/>
          <a:ext cx="1144314" cy="57215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rtl="1">
            <a:lnSpc>
              <a:spcPct val="90000"/>
            </a:lnSpc>
            <a:spcBef>
              <a:spcPct val="0"/>
            </a:spcBef>
            <a:spcAft>
              <a:spcPct val="35000"/>
            </a:spcAft>
          </a:pPr>
          <a:r>
            <a:rPr lang="ar-EG" sz="1700" b="1" kern="1200" dirty="0" smtClean="0"/>
            <a:t>ب-الأداء الصوتي</a:t>
          </a:r>
          <a:endParaRPr lang="ar-SA" sz="1700" b="1" kern="1200" dirty="0"/>
        </a:p>
      </dsp:txBody>
      <dsp:txXfrm>
        <a:off x="5541035" y="2452913"/>
        <a:ext cx="1144314" cy="572157"/>
      </dsp:txXfrm>
    </dsp:sp>
    <dsp:sp modelId="{2C812CB2-40CC-4D55-831E-0212ECD38246}">
      <dsp:nvSpPr>
        <dsp:cNvPr id="0" name=""/>
        <dsp:cNvSpPr/>
      </dsp:nvSpPr>
      <dsp:spPr>
        <a:xfrm>
          <a:off x="6925656" y="2452913"/>
          <a:ext cx="1144314" cy="57215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rtl="1">
            <a:lnSpc>
              <a:spcPct val="90000"/>
            </a:lnSpc>
            <a:spcBef>
              <a:spcPct val="0"/>
            </a:spcBef>
            <a:spcAft>
              <a:spcPct val="35000"/>
            </a:spcAft>
          </a:pPr>
          <a:r>
            <a:rPr lang="ar-EG" sz="1700" b="1" kern="1200" dirty="0" smtClean="0"/>
            <a:t>أ-السرعة</a:t>
          </a:r>
          <a:endParaRPr lang="ar-SA" sz="1700" b="1" kern="1200" dirty="0"/>
        </a:p>
      </dsp:txBody>
      <dsp:txXfrm>
        <a:off x="6925656" y="2452913"/>
        <a:ext cx="1144314" cy="57215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18F794-530D-4241-8104-57F12357B514}">
      <dsp:nvSpPr>
        <dsp:cNvPr id="0" name=""/>
        <dsp:cNvSpPr/>
      </dsp:nvSpPr>
      <dsp:spPr>
        <a:xfrm>
          <a:off x="4214842" y="2192651"/>
          <a:ext cx="3301090" cy="260995"/>
        </a:xfrm>
        <a:custGeom>
          <a:avLst/>
          <a:gdLst/>
          <a:ahLst/>
          <a:cxnLst/>
          <a:rect l="0" t="0" r="0" b="0"/>
          <a:pathLst>
            <a:path>
              <a:moveTo>
                <a:pt x="0" y="0"/>
              </a:moveTo>
              <a:lnTo>
                <a:pt x="0" y="70023"/>
              </a:lnTo>
              <a:lnTo>
                <a:pt x="3301090" y="70023"/>
              </a:lnTo>
              <a:lnTo>
                <a:pt x="3301090" y="26099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13481F9-5A67-4F7E-81C9-2AAFAED572B4}">
      <dsp:nvSpPr>
        <dsp:cNvPr id="0" name=""/>
        <dsp:cNvSpPr/>
      </dsp:nvSpPr>
      <dsp:spPr>
        <a:xfrm>
          <a:off x="4214842" y="2192651"/>
          <a:ext cx="1100363" cy="260995"/>
        </a:xfrm>
        <a:custGeom>
          <a:avLst/>
          <a:gdLst/>
          <a:ahLst/>
          <a:cxnLst/>
          <a:rect l="0" t="0" r="0" b="0"/>
          <a:pathLst>
            <a:path>
              <a:moveTo>
                <a:pt x="0" y="0"/>
              </a:moveTo>
              <a:lnTo>
                <a:pt x="0" y="70023"/>
              </a:lnTo>
              <a:lnTo>
                <a:pt x="1100363" y="70023"/>
              </a:lnTo>
              <a:lnTo>
                <a:pt x="1100363" y="26099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1A28AD-6114-4EAE-B388-0559DA0D413F}">
      <dsp:nvSpPr>
        <dsp:cNvPr id="0" name=""/>
        <dsp:cNvSpPr/>
      </dsp:nvSpPr>
      <dsp:spPr>
        <a:xfrm>
          <a:off x="3114478" y="2192651"/>
          <a:ext cx="1100363" cy="260995"/>
        </a:xfrm>
        <a:custGeom>
          <a:avLst/>
          <a:gdLst/>
          <a:ahLst/>
          <a:cxnLst/>
          <a:rect l="0" t="0" r="0" b="0"/>
          <a:pathLst>
            <a:path>
              <a:moveTo>
                <a:pt x="1100363" y="0"/>
              </a:moveTo>
              <a:lnTo>
                <a:pt x="1100363" y="70023"/>
              </a:lnTo>
              <a:lnTo>
                <a:pt x="0" y="70023"/>
              </a:lnTo>
              <a:lnTo>
                <a:pt x="0" y="26099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3288CE4-FAF3-43F4-9420-4A826988413E}">
      <dsp:nvSpPr>
        <dsp:cNvPr id="0" name=""/>
        <dsp:cNvSpPr/>
      </dsp:nvSpPr>
      <dsp:spPr>
        <a:xfrm>
          <a:off x="913751" y="2192651"/>
          <a:ext cx="3301090" cy="260995"/>
        </a:xfrm>
        <a:custGeom>
          <a:avLst/>
          <a:gdLst/>
          <a:ahLst/>
          <a:cxnLst/>
          <a:rect l="0" t="0" r="0" b="0"/>
          <a:pathLst>
            <a:path>
              <a:moveTo>
                <a:pt x="3301090" y="0"/>
              </a:moveTo>
              <a:lnTo>
                <a:pt x="3301090" y="70023"/>
              </a:lnTo>
              <a:lnTo>
                <a:pt x="0" y="70023"/>
              </a:lnTo>
              <a:lnTo>
                <a:pt x="0" y="26099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7CDC29D-B16C-459D-B195-3A3EDAABEF8F}">
      <dsp:nvSpPr>
        <dsp:cNvPr id="0" name=""/>
        <dsp:cNvSpPr/>
      </dsp:nvSpPr>
      <dsp:spPr>
        <a:xfrm>
          <a:off x="1694009" y="901315"/>
          <a:ext cx="5041665" cy="129133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1955800" rtl="1">
            <a:lnSpc>
              <a:spcPct val="90000"/>
            </a:lnSpc>
            <a:spcBef>
              <a:spcPct val="0"/>
            </a:spcBef>
            <a:spcAft>
              <a:spcPct val="35000"/>
            </a:spcAft>
          </a:pPr>
          <a:r>
            <a:rPr lang="ar-EG" sz="4400" b="1" u="none" kern="1200" dirty="0" smtClean="0">
              <a:solidFill>
                <a:schemeClr val="tx1"/>
              </a:solidFill>
            </a:rPr>
            <a:t>4- القراءة :</a:t>
          </a:r>
        </a:p>
        <a:p>
          <a:pPr lvl="0" algn="ctr" defTabSz="1955800" rtl="1">
            <a:lnSpc>
              <a:spcPct val="90000"/>
            </a:lnSpc>
            <a:spcBef>
              <a:spcPct val="0"/>
            </a:spcBef>
            <a:spcAft>
              <a:spcPct val="35000"/>
            </a:spcAft>
          </a:pPr>
          <a:r>
            <a:rPr lang="ar-EG" sz="3200" b="1" u="none" kern="1200" dirty="0" smtClean="0">
              <a:solidFill>
                <a:schemeClr val="tx1"/>
              </a:solidFill>
            </a:rPr>
            <a:t>من حيث </a:t>
          </a:r>
          <a:r>
            <a:rPr lang="ar-EG" sz="3200" b="1" kern="1200" dirty="0" err="1" smtClean="0"/>
            <a:t>أ</a:t>
          </a:r>
          <a:r>
            <a:rPr lang="ar-EG" sz="3200" b="1" kern="1200" dirty="0" smtClean="0"/>
            <a:t>-السرعة</a:t>
          </a:r>
          <a:endParaRPr lang="ar-SA" sz="3200" b="1" u="none" kern="1200" dirty="0"/>
        </a:p>
      </dsp:txBody>
      <dsp:txXfrm>
        <a:off x="1694009" y="901315"/>
        <a:ext cx="5041665" cy="1291335"/>
      </dsp:txXfrm>
    </dsp:sp>
    <dsp:sp modelId="{80441BDE-AB8A-4224-A5CF-0E400B8085C0}">
      <dsp:nvSpPr>
        <dsp:cNvPr id="0" name=""/>
        <dsp:cNvSpPr/>
      </dsp:nvSpPr>
      <dsp:spPr>
        <a:xfrm>
          <a:off x="4360" y="2453646"/>
          <a:ext cx="1818782" cy="90939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rtl="1">
            <a:lnSpc>
              <a:spcPct val="90000"/>
            </a:lnSpc>
            <a:spcBef>
              <a:spcPct val="0"/>
            </a:spcBef>
            <a:spcAft>
              <a:spcPct val="35000"/>
            </a:spcAft>
          </a:pPr>
          <a:r>
            <a:rPr lang="ar-EG" sz="2700" b="1" kern="1200" dirty="0" smtClean="0"/>
            <a:t>د- </a:t>
          </a:r>
          <a:r>
            <a:rPr lang="ar-EG" sz="2700" b="1" kern="1200" dirty="0" err="1" smtClean="0"/>
            <a:t>دقيقة</a:t>
          </a:r>
          <a:r>
            <a:rPr lang="ar-EG" sz="2700" b="1" kern="1200" dirty="0" smtClean="0"/>
            <a:t> متأنية</a:t>
          </a:r>
        </a:p>
        <a:p>
          <a:pPr lvl="0" algn="ctr" defTabSz="1200150" rtl="1">
            <a:lnSpc>
              <a:spcPct val="90000"/>
            </a:lnSpc>
            <a:spcBef>
              <a:spcPct val="0"/>
            </a:spcBef>
            <a:spcAft>
              <a:spcPct val="35000"/>
            </a:spcAft>
          </a:pPr>
          <a:r>
            <a:rPr lang="ar-EG" sz="2700" b="1" kern="1200" dirty="0" smtClean="0"/>
            <a:t>(بطيئة)</a:t>
          </a:r>
          <a:endParaRPr lang="ar-SA" sz="2700" b="1" kern="1200" dirty="0"/>
        </a:p>
      </dsp:txBody>
      <dsp:txXfrm>
        <a:off x="4360" y="2453646"/>
        <a:ext cx="1818782" cy="909391"/>
      </dsp:txXfrm>
    </dsp:sp>
    <dsp:sp modelId="{E6445332-868E-4E36-A14B-C9895CE010C9}">
      <dsp:nvSpPr>
        <dsp:cNvPr id="0" name=""/>
        <dsp:cNvSpPr/>
      </dsp:nvSpPr>
      <dsp:spPr>
        <a:xfrm>
          <a:off x="2205087" y="2453646"/>
          <a:ext cx="1818782" cy="90939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rtl="1">
            <a:lnSpc>
              <a:spcPct val="90000"/>
            </a:lnSpc>
            <a:spcBef>
              <a:spcPct val="0"/>
            </a:spcBef>
            <a:spcAft>
              <a:spcPct val="35000"/>
            </a:spcAft>
          </a:pPr>
          <a:r>
            <a:rPr lang="ar-EG" sz="2700" kern="1200" dirty="0" err="1" smtClean="0"/>
            <a:t>جـ</a:t>
          </a:r>
          <a:r>
            <a:rPr lang="ar-EG" sz="2700" kern="1200" dirty="0" smtClean="0"/>
            <a:t> -عادية (متوسطة)</a:t>
          </a:r>
          <a:endParaRPr lang="ar-SA" sz="2700" kern="1200" dirty="0"/>
        </a:p>
      </dsp:txBody>
      <dsp:txXfrm>
        <a:off x="2205087" y="2453646"/>
        <a:ext cx="1818782" cy="909391"/>
      </dsp:txXfrm>
    </dsp:sp>
    <dsp:sp modelId="{10C1C68A-F290-45F5-99BC-82C248F44229}">
      <dsp:nvSpPr>
        <dsp:cNvPr id="0" name=""/>
        <dsp:cNvSpPr/>
      </dsp:nvSpPr>
      <dsp:spPr>
        <a:xfrm>
          <a:off x="4405814" y="2453646"/>
          <a:ext cx="1818782" cy="90939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rtl="1">
            <a:lnSpc>
              <a:spcPct val="90000"/>
            </a:lnSpc>
            <a:spcBef>
              <a:spcPct val="0"/>
            </a:spcBef>
            <a:spcAft>
              <a:spcPct val="35000"/>
            </a:spcAft>
          </a:pPr>
          <a:r>
            <a:rPr lang="ar-EG" sz="2700" b="1" kern="1200" dirty="0" smtClean="0"/>
            <a:t>ب- سريعة</a:t>
          </a:r>
          <a:endParaRPr lang="ar-SA" sz="2700" b="1" kern="1200" dirty="0"/>
        </a:p>
      </dsp:txBody>
      <dsp:txXfrm>
        <a:off x="4405814" y="2453646"/>
        <a:ext cx="1818782" cy="909391"/>
      </dsp:txXfrm>
    </dsp:sp>
    <dsp:sp modelId="{BF485D10-6138-43D7-9C98-DF24141C2420}">
      <dsp:nvSpPr>
        <dsp:cNvPr id="0" name=""/>
        <dsp:cNvSpPr/>
      </dsp:nvSpPr>
      <dsp:spPr>
        <a:xfrm>
          <a:off x="6606541" y="2453646"/>
          <a:ext cx="1818782" cy="90939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rtl="1">
            <a:lnSpc>
              <a:spcPct val="90000"/>
            </a:lnSpc>
            <a:spcBef>
              <a:spcPct val="0"/>
            </a:spcBef>
            <a:spcAft>
              <a:spcPct val="35000"/>
            </a:spcAft>
          </a:pPr>
          <a:r>
            <a:rPr lang="ar-EG" sz="2700" b="1" kern="1200" dirty="0" smtClean="0"/>
            <a:t>أ- خاطفة</a:t>
          </a:r>
        </a:p>
      </dsp:txBody>
      <dsp:txXfrm>
        <a:off x="6606541" y="2453646"/>
        <a:ext cx="1818782" cy="90939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7C6F0C-C4D7-4AEC-8725-41784B8F8F5E}">
      <dsp:nvSpPr>
        <dsp:cNvPr id="0" name=""/>
        <dsp:cNvSpPr/>
      </dsp:nvSpPr>
      <dsp:spPr>
        <a:xfrm>
          <a:off x="4214842" y="2265699"/>
          <a:ext cx="1815816" cy="419076"/>
        </a:xfrm>
        <a:custGeom>
          <a:avLst/>
          <a:gdLst/>
          <a:ahLst/>
          <a:cxnLst/>
          <a:rect l="0" t="0" r="0" b="0"/>
          <a:pathLst>
            <a:path>
              <a:moveTo>
                <a:pt x="0" y="0"/>
              </a:moveTo>
              <a:lnTo>
                <a:pt x="0" y="112765"/>
              </a:lnTo>
              <a:lnTo>
                <a:pt x="1815816" y="112765"/>
              </a:lnTo>
              <a:lnTo>
                <a:pt x="1815816" y="41907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1A28AD-6114-4EAE-B388-0559DA0D413F}">
      <dsp:nvSpPr>
        <dsp:cNvPr id="0" name=""/>
        <dsp:cNvSpPr/>
      </dsp:nvSpPr>
      <dsp:spPr>
        <a:xfrm>
          <a:off x="2449902" y="2265699"/>
          <a:ext cx="1764939" cy="418626"/>
        </a:xfrm>
        <a:custGeom>
          <a:avLst/>
          <a:gdLst/>
          <a:ahLst/>
          <a:cxnLst/>
          <a:rect l="0" t="0" r="0" b="0"/>
          <a:pathLst>
            <a:path>
              <a:moveTo>
                <a:pt x="1764939" y="0"/>
              </a:moveTo>
              <a:lnTo>
                <a:pt x="1764939" y="112314"/>
              </a:lnTo>
              <a:lnTo>
                <a:pt x="0" y="112314"/>
              </a:lnTo>
              <a:lnTo>
                <a:pt x="0" y="41862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7CDC29D-B16C-459D-B195-3A3EDAABEF8F}">
      <dsp:nvSpPr>
        <dsp:cNvPr id="0" name=""/>
        <dsp:cNvSpPr/>
      </dsp:nvSpPr>
      <dsp:spPr>
        <a:xfrm>
          <a:off x="171526" y="194448"/>
          <a:ext cx="8086631" cy="207125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1955800" rtl="1">
            <a:lnSpc>
              <a:spcPct val="90000"/>
            </a:lnSpc>
            <a:spcBef>
              <a:spcPct val="0"/>
            </a:spcBef>
            <a:spcAft>
              <a:spcPct val="35000"/>
            </a:spcAft>
          </a:pPr>
          <a:r>
            <a:rPr lang="ar-EG" sz="4400" b="1" u="none" kern="1200" dirty="0" smtClean="0">
              <a:solidFill>
                <a:schemeClr val="tx1"/>
              </a:solidFill>
            </a:rPr>
            <a:t>4- القراءة :</a:t>
          </a:r>
        </a:p>
        <a:p>
          <a:pPr lvl="0" algn="ctr" defTabSz="1955800" rtl="1">
            <a:lnSpc>
              <a:spcPct val="90000"/>
            </a:lnSpc>
            <a:spcBef>
              <a:spcPct val="0"/>
            </a:spcBef>
            <a:spcAft>
              <a:spcPct val="35000"/>
            </a:spcAft>
          </a:pPr>
          <a:r>
            <a:rPr lang="ar-EG" sz="3200" b="1" u="none" kern="1200" dirty="0" smtClean="0">
              <a:solidFill>
                <a:schemeClr val="tx1"/>
              </a:solidFill>
            </a:rPr>
            <a:t>على أساس الشكل </a:t>
          </a:r>
          <a:r>
            <a:rPr lang="ar-EG" sz="3200" b="1" u="none" kern="1200" dirty="0" err="1" smtClean="0">
              <a:solidFill>
                <a:schemeClr val="tx1"/>
              </a:solidFill>
            </a:rPr>
            <a:t>و</a:t>
          </a:r>
          <a:r>
            <a:rPr lang="ar-EG" sz="3200" b="1" kern="1200" dirty="0" smtClean="0"/>
            <a:t> الأداء الصوتي</a:t>
          </a:r>
          <a:endParaRPr lang="ar-SA" sz="3200" b="1" u="none" kern="1200" dirty="0"/>
        </a:p>
      </dsp:txBody>
      <dsp:txXfrm>
        <a:off x="171526" y="194448"/>
        <a:ext cx="8086631" cy="2071251"/>
      </dsp:txXfrm>
    </dsp:sp>
    <dsp:sp modelId="{E6445332-868E-4E36-A14B-C9895CE010C9}">
      <dsp:nvSpPr>
        <dsp:cNvPr id="0" name=""/>
        <dsp:cNvSpPr/>
      </dsp:nvSpPr>
      <dsp:spPr>
        <a:xfrm>
          <a:off x="991275" y="2684325"/>
          <a:ext cx="2917255" cy="145862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rtl="1">
            <a:lnSpc>
              <a:spcPct val="90000"/>
            </a:lnSpc>
            <a:spcBef>
              <a:spcPct val="0"/>
            </a:spcBef>
            <a:spcAft>
              <a:spcPct val="35000"/>
            </a:spcAft>
          </a:pPr>
          <a:r>
            <a:rPr lang="ar-EG" sz="2800" b="1" kern="1200" dirty="0" smtClean="0"/>
            <a:t>ب-صامتة</a:t>
          </a:r>
        </a:p>
        <a:p>
          <a:pPr lvl="0" algn="ctr" defTabSz="1244600" rtl="1">
            <a:lnSpc>
              <a:spcPct val="90000"/>
            </a:lnSpc>
            <a:spcBef>
              <a:spcPct val="0"/>
            </a:spcBef>
            <a:spcAft>
              <a:spcPct val="35000"/>
            </a:spcAft>
          </a:pPr>
          <a:r>
            <a:rPr lang="ar-EG" sz="2800" b="1" kern="1200" dirty="0" smtClean="0"/>
            <a:t>(سرية)</a:t>
          </a:r>
          <a:endParaRPr lang="ar-SA" sz="2800" b="1" kern="1200" dirty="0"/>
        </a:p>
      </dsp:txBody>
      <dsp:txXfrm>
        <a:off x="991275" y="2684325"/>
        <a:ext cx="2917255" cy="1458627"/>
      </dsp:txXfrm>
    </dsp:sp>
    <dsp:sp modelId="{6CC82F91-EDAC-4BC4-B3BB-2B6516590B6D}">
      <dsp:nvSpPr>
        <dsp:cNvPr id="0" name=""/>
        <dsp:cNvSpPr/>
      </dsp:nvSpPr>
      <dsp:spPr>
        <a:xfrm>
          <a:off x="4572030" y="2684776"/>
          <a:ext cx="2917255" cy="145862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rtl="1">
            <a:lnSpc>
              <a:spcPct val="90000"/>
            </a:lnSpc>
            <a:spcBef>
              <a:spcPct val="0"/>
            </a:spcBef>
            <a:spcAft>
              <a:spcPct val="35000"/>
            </a:spcAft>
          </a:pPr>
          <a:r>
            <a:rPr lang="ar-EG" sz="2800" b="1" kern="1200" dirty="0" smtClean="0"/>
            <a:t>أ-  </a:t>
          </a:r>
          <a:r>
            <a:rPr lang="ar-EG" sz="2800" b="1" kern="1200" dirty="0" err="1" smtClean="0"/>
            <a:t>جهرية</a:t>
          </a:r>
          <a:endParaRPr lang="ar-SA" sz="2800" b="1" kern="1200" dirty="0"/>
        </a:p>
      </dsp:txBody>
      <dsp:txXfrm>
        <a:off x="4572030" y="2684776"/>
        <a:ext cx="2917255" cy="145862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7C6F0C-C4D7-4AEC-8725-41784B8F8F5E}">
      <dsp:nvSpPr>
        <dsp:cNvPr id="0" name=""/>
        <dsp:cNvSpPr/>
      </dsp:nvSpPr>
      <dsp:spPr>
        <a:xfrm>
          <a:off x="4214842" y="2265699"/>
          <a:ext cx="1815816" cy="419076"/>
        </a:xfrm>
        <a:custGeom>
          <a:avLst/>
          <a:gdLst/>
          <a:ahLst/>
          <a:cxnLst/>
          <a:rect l="0" t="0" r="0" b="0"/>
          <a:pathLst>
            <a:path>
              <a:moveTo>
                <a:pt x="0" y="0"/>
              </a:moveTo>
              <a:lnTo>
                <a:pt x="0" y="112765"/>
              </a:lnTo>
              <a:lnTo>
                <a:pt x="1815816" y="112765"/>
              </a:lnTo>
              <a:lnTo>
                <a:pt x="1815816" y="41907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1A28AD-6114-4EAE-B388-0559DA0D413F}">
      <dsp:nvSpPr>
        <dsp:cNvPr id="0" name=""/>
        <dsp:cNvSpPr/>
      </dsp:nvSpPr>
      <dsp:spPr>
        <a:xfrm>
          <a:off x="2449902" y="2265699"/>
          <a:ext cx="1764939" cy="418626"/>
        </a:xfrm>
        <a:custGeom>
          <a:avLst/>
          <a:gdLst/>
          <a:ahLst/>
          <a:cxnLst/>
          <a:rect l="0" t="0" r="0" b="0"/>
          <a:pathLst>
            <a:path>
              <a:moveTo>
                <a:pt x="1764939" y="0"/>
              </a:moveTo>
              <a:lnTo>
                <a:pt x="1764939" y="112314"/>
              </a:lnTo>
              <a:lnTo>
                <a:pt x="0" y="112314"/>
              </a:lnTo>
              <a:lnTo>
                <a:pt x="0" y="41862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7CDC29D-B16C-459D-B195-3A3EDAABEF8F}">
      <dsp:nvSpPr>
        <dsp:cNvPr id="0" name=""/>
        <dsp:cNvSpPr/>
      </dsp:nvSpPr>
      <dsp:spPr>
        <a:xfrm>
          <a:off x="171526" y="194448"/>
          <a:ext cx="8086631" cy="207125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1955800" rtl="1">
            <a:lnSpc>
              <a:spcPct val="90000"/>
            </a:lnSpc>
            <a:spcBef>
              <a:spcPct val="0"/>
            </a:spcBef>
            <a:spcAft>
              <a:spcPct val="35000"/>
            </a:spcAft>
          </a:pPr>
          <a:r>
            <a:rPr lang="ar-EG" sz="4400" b="1" u="none" kern="1200" dirty="0" smtClean="0">
              <a:solidFill>
                <a:schemeClr val="tx1"/>
              </a:solidFill>
            </a:rPr>
            <a:t>4- القراءة :</a:t>
          </a:r>
        </a:p>
        <a:p>
          <a:pPr lvl="0" algn="ctr" defTabSz="1955800" rtl="1">
            <a:lnSpc>
              <a:spcPct val="90000"/>
            </a:lnSpc>
            <a:spcBef>
              <a:spcPct val="0"/>
            </a:spcBef>
            <a:spcAft>
              <a:spcPct val="35000"/>
            </a:spcAft>
          </a:pPr>
          <a:r>
            <a:rPr lang="ar-EG" sz="3200" b="1" u="none" kern="1200" dirty="0" smtClean="0">
              <a:solidFill>
                <a:schemeClr val="tx1"/>
              </a:solidFill>
            </a:rPr>
            <a:t>من حيث </a:t>
          </a:r>
          <a:r>
            <a:rPr lang="ar-EG" sz="3200" b="1" kern="1200" dirty="0" err="1" smtClean="0"/>
            <a:t>ب</a:t>
          </a:r>
          <a:r>
            <a:rPr lang="ar-EG" sz="3200" b="1" kern="1200" dirty="0" smtClean="0"/>
            <a:t>- النوع</a:t>
          </a:r>
          <a:endParaRPr lang="ar-SA" sz="3200" b="1" u="none" kern="1200" dirty="0"/>
        </a:p>
      </dsp:txBody>
      <dsp:txXfrm>
        <a:off x="171526" y="194448"/>
        <a:ext cx="8086631" cy="2071251"/>
      </dsp:txXfrm>
    </dsp:sp>
    <dsp:sp modelId="{E6445332-868E-4E36-A14B-C9895CE010C9}">
      <dsp:nvSpPr>
        <dsp:cNvPr id="0" name=""/>
        <dsp:cNvSpPr/>
      </dsp:nvSpPr>
      <dsp:spPr>
        <a:xfrm>
          <a:off x="991275" y="2684325"/>
          <a:ext cx="2917255" cy="145862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rtl="1">
            <a:lnSpc>
              <a:spcPct val="90000"/>
            </a:lnSpc>
            <a:spcBef>
              <a:spcPct val="0"/>
            </a:spcBef>
            <a:spcAft>
              <a:spcPct val="35000"/>
            </a:spcAft>
          </a:pPr>
          <a:r>
            <a:rPr lang="ar-EG" sz="2800" b="1" kern="1200" dirty="0" smtClean="0"/>
            <a:t>ب-غير متفحصة</a:t>
          </a:r>
          <a:endParaRPr lang="ar-SA" sz="2800" b="1" kern="1200" dirty="0"/>
        </a:p>
      </dsp:txBody>
      <dsp:txXfrm>
        <a:off x="991275" y="2684325"/>
        <a:ext cx="2917255" cy="1458627"/>
      </dsp:txXfrm>
    </dsp:sp>
    <dsp:sp modelId="{6CC82F91-EDAC-4BC4-B3BB-2B6516590B6D}">
      <dsp:nvSpPr>
        <dsp:cNvPr id="0" name=""/>
        <dsp:cNvSpPr/>
      </dsp:nvSpPr>
      <dsp:spPr>
        <a:xfrm>
          <a:off x="4572030" y="2684776"/>
          <a:ext cx="2917255" cy="145862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rtl="1">
            <a:lnSpc>
              <a:spcPct val="90000"/>
            </a:lnSpc>
            <a:spcBef>
              <a:spcPct val="0"/>
            </a:spcBef>
            <a:spcAft>
              <a:spcPct val="35000"/>
            </a:spcAft>
          </a:pPr>
          <a:r>
            <a:rPr lang="ar-EG" sz="2800" b="1" kern="1200" dirty="0" smtClean="0"/>
            <a:t>أ- متفحصة</a:t>
          </a:r>
        </a:p>
        <a:p>
          <a:pPr lvl="0" algn="ctr" defTabSz="1244600" rtl="1">
            <a:lnSpc>
              <a:spcPct val="90000"/>
            </a:lnSpc>
            <a:spcBef>
              <a:spcPct val="0"/>
            </a:spcBef>
            <a:spcAft>
              <a:spcPct val="35000"/>
            </a:spcAft>
          </a:pPr>
          <a:r>
            <a:rPr lang="ar-EG" sz="2800" b="1" kern="1200" dirty="0" smtClean="0"/>
            <a:t>(ناقدة-متعمقة)</a:t>
          </a:r>
          <a:endParaRPr lang="ar-SA" sz="2800" b="1" kern="1200" dirty="0"/>
        </a:p>
      </dsp:txBody>
      <dsp:txXfrm>
        <a:off x="4572030" y="2684776"/>
        <a:ext cx="2917255" cy="145862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8A7923-F3F6-4996-A005-C695E1D698AF}">
      <dsp:nvSpPr>
        <dsp:cNvPr id="0" name=""/>
        <dsp:cNvSpPr/>
      </dsp:nvSpPr>
      <dsp:spPr>
        <a:xfrm>
          <a:off x="4200182" y="2389988"/>
          <a:ext cx="3315749" cy="255793"/>
        </a:xfrm>
        <a:custGeom>
          <a:avLst/>
          <a:gdLst/>
          <a:ahLst/>
          <a:cxnLst/>
          <a:rect l="0" t="0" r="0" b="0"/>
          <a:pathLst>
            <a:path>
              <a:moveTo>
                <a:pt x="0" y="0"/>
              </a:moveTo>
              <a:lnTo>
                <a:pt x="0" y="64821"/>
              </a:lnTo>
              <a:lnTo>
                <a:pt x="3315749" y="64821"/>
              </a:lnTo>
              <a:lnTo>
                <a:pt x="3315749" y="25579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8A4BEFD-0A1F-45F0-932A-7CB0E30B722D}">
      <dsp:nvSpPr>
        <dsp:cNvPr id="0" name=""/>
        <dsp:cNvSpPr/>
      </dsp:nvSpPr>
      <dsp:spPr>
        <a:xfrm>
          <a:off x="4200182" y="2389988"/>
          <a:ext cx="1115022" cy="255793"/>
        </a:xfrm>
        <a:custGeom>
          <a:avLst/>
          <a:gdLst/>
          <a:ahLst/>
          <a:cxnLst/>
          <a:rect l="0" t="0" r="0" b="0"/>
          <a:pathLst>
            <a:path>
              <a:moveTo>
                <a:pt x="0" y="0"/>
              </a:moveTo>
              <a:lnTo>
                <a:pt x="0" y="64821"/>
              </a:lnTo>
              <a:lnTo>
                <a:pt x="1115022" y="64821"/>
              </a:lnTo>
              <a:lnTo>
                <a:pt x="1115022" y="25579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A435E0C-BAE1-4AD6-88A2-96E008BF9B0D}">
      <dsp:nvSpPr>
        <dsp:cNvPr id="0" name=""/>
        <dsp:cNvSpPr/>
      </dsp:nvSpPr>
      <dsp:spPr>
        <a:xfrm>
          <a:off x="3114478" y="2389988"/>
          <a:ext cx="1085704" cy="255793"/>
        </a:xfrm>
        <a:custGeom>
          <a:avLst/>
          <a:gdLst/>
          <a:ahLst/>
          <a:cxnLst/>
          <a:rect l="0" t="0" r="0" b="0"/>
          <a:pathLst>
            <a:path>
              <a:moveTo>
                <a:pt x="1085704" y="0"/>
              </a:moveTo>
              <a:lnTo>
                <a:pt x="1085704" y="64821"/>
              </a:lnTo>
              <a:lnTo>
                <a:pt x="0" y="64821"/>
              </a:lnTo>
              <a:lnTo>
                <a:pt x="0" y="25579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7B7DA66-20BF-4BC1-971E-7DF90AC6DA64}">
      <dsp:nvSpPr>
        <dsp:cNvPr id="0" name=""/>
        <dsp:cNvSpPr/>
      </dsp:nvSpPr>
      <dsp:spPr>
        <a:xfrm>
          <a:off x="913751" y="2389988"/>
          <a:ext cx="3286430" cy="255793"/>
        </a:xfrm>
        <a:custGeom>
          <a:avLst/>
          <a:gdLst/>
          <a:ahLst/>
          <a:cxnLst/>
          <a:rect l="0" t="0" r="0" b="0"/>
          <a:pathLst>
            <a:path>
              <a:moveTo>
                <a:pt x="3286430" y="0"/>
              </a:moveTo>
              <a:lnTo>
                <a:pt x="3286430" y="64821"/>
              </a:lnTo>
              <a:lnTo>
                <a:pt x="0" y="64821"/>
              </a:lnTo>
              <a:lnTo>
                <a:pt x="0" y="25579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7CDC29D-B16C-459D-B195-3A3EDAABEF8F}">
      <dsp:nvSpPr>
        <dsp:cNvPr id="0" name=""/>
        <dsp:cNvSpPr/>
      </dsp:nvSpPr>
      <dsp:spPr>
        <a:xfrm>
          <a:off x="2629527" y="714380"/>
          <a:ext cx="3141310" cy="167560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1955800" rtl="1">
            <a:lnSpc>
              <a:spcPct val="90000"/>
            </a:lnSpc>
            <a:spcBef>
              <a:spcPct val="0"/>
            </a:spcBef>
            <a:spcAft>
              <a:spcPct val="35000"/>
            </a:spcAft>
          </a:pPr>
          <a:r>
            <a:rPr lang="ar-EG" sz="4400" b="1" u="none" kern="1200" dirty="0" smtClean="0">
              <a:solidFill>
                <a:schemeClr val="tx1"/>
              </a:solidFill>
            </a:rPr>
            <a:t>4تابع:- القراء</a:t>
          </a:r>
          <a:r>
            <a:rPr lang="ar-SA" sz="4400" b="1" u="none" kern="1200" dirty="0" smtClean="0">
              <a:solidFill>
                <a:schemeClr val="tx1"/>
              </a:solidFill>
            </a:rPr>
            <a:t>ة</a:t>
          </a:r>
          <a:r>
            <a:rPr lang="ar-EG" sz="4400" b="1" u="none" kern="1200" dirty="0" smtClean="0">
              <a:solidFill>
                <a:schemeClr val="tx1"/>
              </a:solidFill>
            </a:rPr>
            <a:t>:</a:t>
          </a:r>
        </a:p>
        <a:p>
          <a:pPr lvl="0" algn="ctr" defTabSz="1955800" rtl="1">
            <a:lnSpc>
              <a:spcPct val="90000"/>
            </a:lnSpc>
            <a:spcBef>
              <a:spcPct val="0"/>
            </a:spcBef>
            <a:spcAft>
              <a:spcPct val="35000"/>
            </a:spcAft>
          </a:pPr>
          <a:r>
            <a:rPr lang="ar-EG" sz="3200" b="1" u="none" kern="1200" dirty="0" smtClean="0">
              <a:solidFill>
                <a:schemeClr val="tx1"/>
              </a:solidFill>
            </a:rPr>
            <a:t>من حيث </a:t>
          </a:r>
          <a:r>
            <a:rPr lang="ar-EG" sz="3200" b="1" kern="1200" dirty="0" err="1" smtClean="0"/>
            <a:t>جـ</a:t>
          </a:r>
          <a:r>
            <a:rPr lang="ar-EG" sz="3200" b="1" kern="1200" dirty="0" smtClean="0"/>
            <a:t>- الغرض منها</a:t>
          </a:r>
          <a:endParaRPr lang="ar-SA" sz="3200" b="1" u="none" kern="1200" dirty="0"/>
        </a:p>
      </dsp:txBody>
      <dsp:txXfrm>
        <a:off x="2629527" y="714380"/>
        <a:ext cx="3141310" cy="1675607"/>
      </dsp:txXfrm>
    </dsp:sp>
    <dsp:sp modelId="{1631E9AC-1504-426F-8104-52F4792F75FF}">
      <dsp:nvSpPr>
        <dsp:cNvPr id="0" name=""/>
        <dsp:cNvSpPr/>
      </dsp:nvSpPr>
      <dsp:spPr>
        <a:xfrm>
          <a:off x="4360" y="2645782"/>
          <a:ext cx="1818782" cy="90939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EG" sz="3200" b="1" kern="1200" dirty="0" smtClean="0"/>
            <a:t>د- للمراجعة</a:t>
          </a:r>
          <a:endParaRPr lang="ar-SA" sz="3200" b="1" kern="1200" dirty="0"/>
        </a:p>
      </dsp:txBody>
      <dsp:txXfrm>
        <a:off x="4360" y="2645782"/>
        <a:ext cx="1818782" cy="909391"/>
      </dsp:txXfrm>
    </dsp:sp>
    <dsp:sp modelId="{72A92ABC-D2ED-4A5F-9A1F-5F6DA82E4BCF}">
      <dsp:nvSpPr>
        <dsp:cNvPr id="0" name=""/>
        <dsp:cNvSpPr/>
      </dsp:nvSpPr>
      <dsp:spPr>
        <a:xfrm>
          <a:off x="2205087" y="2645782"/>
          <a:ext cx="1818782" cy="90939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EG" sz="3200" b="1" kern="1200" dirty="0" err="1" smtClean="0"/>
            <a:t>جـ</a:t>
          </a:r>
          <a:r>
            <a:rPr lang="ar-EG" sz="3200" b="1" kern="1200" dirty="0" smtClean="0"/>
            <a:t> - للبحث وللاستكشاف</a:t>
          </a:r>
          <a:endParaRPr lang="ar-SA" sz="3200" b="1" kern="1200" dirty="0"/>
        </a:p>
      </dsp:txBody>
      <dsp:txXfrm>
        <a:off x="2205087" y="2645782"/>
        <a:ext cx="1818782" cy="909391"/>
      </dsp:txXfrm>
    </dsp:sp>
    <dsp:sp modelId="{94926583-F130-4FCE-9D6F-A3A2B5F49302}">
      <dsp:nvSpPr>
        <dsp:cNvPr id="0" name=""/>
        <dsp:cNvSpPr/>
      </dsp:nvSpPr>
      <dsp:spPr>
        <a:xfrm>
          <a:off x="4405814" y="2645782"/>
          <a:ext cx="1818782" cy="90939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EG" sz="3200" b="1" kern="1200" dirty="0" smtClean="0"/>
            <a:t>ب- للمتعة</a:t>
          </a:r>
          <a:endParaRPr lang="ar-SA" sz="3200" b="1" kern="1200" dirty="0"/>
        </a:p>
      </dsp:txBody>
      <dsp:txXfrm>
        <a:off x="4405814" y="2645782"/>
        <a:ext cx="1818782" cy="909391"/>
      </dsp:txXfrm>
    </dsp:sp>
    <dsp:sp modelId="{8CDB2E0E-C4D0-4F11-BB91-C1244EC68E3E}">
      <dsp:nvSpPr>
        <dsp:cNvPr id="0" name=""/>
        <dsp:cNvSpPr/>
      </dsp:nvSpPr>
      <dsp:spPr>
        <a:xfrm>
          <a:off x="6606541" y="2645782"/>
          <a:ext cx="1818782" cy="90939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EG" sz="3200" b="1" kern="1200" dirty="0" smtClean="0"/>
            <a:t>أ- ناقدة:للبحث والدراسة</a:t>
          </a:r>
          <a:endParaRPr lang="ar-SA" sz="3200" b="1" kern="1200" dirty="0"/>
        </a:p>
      </dsp:txBody>
      <dsp:txXfrm>
        <a:off x="6606541" y="2645782"/>
        <a:ext cx="1818782" cy="90939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8A7923-F3F6-4996-A005-C695E1D698AF}">
      <dsp:nvSpPr>
        <dsp:cNvPr id="0" name=""/>
        <dsp:cNvSpPr/>
      </dsp:nvSpPr>
      <dsp:spPr>
        <a:xfrm>
          <a:off x="4200182" y="2389988"/>
          <a:ext cx="3315749" cy="255793"/>
        </a:xfrm>
        <a:custGeom>
          <a:avLst/>
          <a:gdLst/>
          <a:ahLst/>
          <a:cxnLst/>
          <a:rect l="0" t="0" r="0" b="0"/>
          <a:pathLst>
            <a:path>
              <a:moveTo>
                <a:pt x="0" y="0"/>
              </a:moveTo>
              <a:lnTo>
                <a:pt x="0" y="64821"/>
              </a:lnTo>
              <a:lnTo>
                <a:pt x="3315749" y="64821"/>
              </a:lnTo>
              <a:lnTo>
                <a:pt x="3315749" y="25579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8A4BEFD-0A1F-45F0-932A-7CB0E30B722D}">
      <dsp:nvSpPr>
        <dsp:cNvPr id="0" name=""/>
        <dsp:cNvSpPr/>
      </dsp:nvSpPr>
      <dsp:spPr>
        <a:xfrm>
          <a:off x="4200182" y="2389988"/>
          <a:ext cx="1115022" cy="255793"/>
        </a:xfrm>
        <a:custGeom>
          <a:avLst/>
          <a:gdLst/>
          <a:ahLst/>
          <a:cxnLst/>
          <a:rect l="0" t="0" r="0" b="0"/>
          <a:pathLst>
            <a:path>
              <a:moveTo>
                <a:pt x="0" y="0"/>
              </a:moveTo>
              <a:lnTo>
                <a:pt x="0" y="64821"/>
              </a:lnTo>
              <a:lnTo>
                <a:pt x="1115022" y="64821"/>
              </a:lnTo>
              <a:lnTo>
                <a:pt x="1115022" y="25579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A435E0C-BAE1-4AD6-88A2-96E008BF9B0D}">
      <dsp:nvSpPr>
        <dsp:cNvPr id="0" name=""/>
        <dsp:cNvSpPr/>
      </dsp:nvSpPr>
      <dsp:spPr>
        <a:xfrm>
          <a:off x="3114478" y="2389988"/>
          <a:ext cx="1085704" cy="255793"/>
        </a:xfrm>
        <a:custGeom>
          <a:avLst/>
          <a:gdLst/>
          <a:ahLst/>
          <a:cxnLst/>
          <a:rect l="0" t="0" r="0" b="0"/>
          <a:pathLst>
            <a:path>
              <a:moveTo>
                <a:pt x="1085704" y="0"/>
              </a:moveTo>
              <a:lnTo>
                <a:pt x="1085704" y="64821"/>
              </a:lnTo>
              <a:lnTo>
                <a:pt x="0" y="64821"/>
              </a:lnTo>
              <a:lnTo>
                <a:pt x="0" y="25579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7B7DA66-20BF-4BC1-971E-7DF90AC6DA64}">
      <dsp:nvSpPr>
        <dsp:cNvPr id="0" name=""/>
        <dsp:cNvSpPr/>
      </dsp:nvSpPr>
      <dsp:spPr>
        <a:xfrm>
          <a:off x="913751" y="2389988"/>
          <a:ext cx="3286430" cy="255793"/>
        </a:xfrm>
        <a:custGeom>
          <a:avLst/>
          <a:gdLst/>
          <a:ahLst/>
          <a:cxnLst/>
          <a:rect l="0" t="0" r="0" b="0"/>
          <a:pathLst>
            <a:path>
              <a:moveTo>
                <a:pt x="3286430" y="0"/>
              </a:moveTo>
              <a:lnTo>
                <a:pt x="3286430" y="64821"/>
              </a:lnTo>
              <a:lnTo>
                <a:pt x="0" y="64821"/>
              </a:lnTo>
              <a:lnTo>
                <a:pt x="0" y="25579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7CDC29D-B16C-459D-B195-3A3EDAABEF8F}">
      <dsp:nvSpPr>
        <dsp:cNvPr id="0" name=""/>
        <dsp:cNvSpPr/>
      </dsp:nvSpPr>
      <dsp:spPr>
        <a:xfrm>
          <a:off x="2756760" y="714380"/>
          <a:ext cx="2886844" cy="167560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1955800" rtl="1">
            <a:lnSpc>
              <a:spcPct val="90000"/>
            </a:lnSpc>
            <a:spcBef>
              <a:spcPct val="0"/>
            </a:spcBef>
            <a:spcAft>
              <a:spcPct val="35000"/>
            </a:spcAft>
          </a:pPr>
          <a:r>
            <a:rPr lang="ar-EG" sz="4400" b="1" u="none" kern="1200" dirty="0" smtClean="0">
              <a:solidFill>
                <a:schemeClr val="tx1"/>
              </a:solidFill>
            </a:rPr>
            <a:t>4تابع:- القراء:</a:t>
          </a:r>
        </a:p>
        <a:p>
          <a:pPr lvl="0" algn="ctr" defTabSz="1955800" rtl="1">
            <a:lnSpc>
              <a:spcPct val="90000"/>
            </a:lnSpc>
            <a:spcBef>
              <a:spcPct val="0"/>
            </a:spcBef>
            <a:spcAft>
              <a:spcPct val="35000"/>
            </a:spcAft>
          </a:pPr>
          <a:r>
            <a:rPr lang="ar-EG" sz="3200" b="1" u="none" kern="1200" dirty="0" smtClean="0">
              <a:solidFill>
                <a:schemeClr val="tx1"/>
              </a:solidFill>
            </a:rPr>
            <a:t>من حيث </a:t>
          </a:r>
          <a:r>
            <a:rPr lang="ar-EG" sz="3200" b="1" kern="1200" dirty="0" err="1" smtClean="0"/>
            <a:t>جـ</a:t>
          </a:r>
          <a:r>
            <a:rPr lang="ar-EG" sz="3200" b="1" kern="1200" dirty="0" smtClean="0"/>
            <a:t>- الغرض منها</a:t>
          </a:r>
          <a:endParaRPr lang="ar-SA" sz="3200" b="1" u="none" kern="1200" dirty="0"/>
        </a:p>
      </dsp:txBody>
      <dsp:txXfrm>
        <a:off x="2756760" y="714380"/>
        <a:ext cx="2886844" cy="1675607"/>
      </dsp:txXfrm>
    </dsp:sp>
    <dsp:sp modelId="{1631E9AC-1504-426F-8104-52F4792F75FF}">
      <dsp:nvSpPr>
        <dsp:cNvPr id="0" name=""/>
        <dsp:cNvSpPr/>
      </dsp:nvSpPr>
      <dsp:spPr>
        <a:xfrm>
          <a:off x="4360" y="2645782"/>
          <a:ext cx="1818782" cy="90939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EG" sz="3200" b="1" kern="1200" dirty="0" smtClean="0"/>
            <a:t>د- باحثة</a:t>
          </a:r>
          <a:endParaRPr lang="ar-SA" sz="3200" b="1" kern="1200" dirty="0"/>
        </a:p>
      </dsp:txBody>
      <dsp:txXfrm>
        <a:off x="4360" y="2645782"/>
        <a:ext cx="1818782" cy="909391"/>
      </dsp:txXfrm>
    </dsp:sp>
    <dsp:sp modelId="{72A92ABC-D2ED-4A5F-9A1F-5F6DA82E4BCF}">
      <dsp:nvSpPr>
        <dsp:cNvPr id="0" name=""/>
        <dsp:cNvSpPr/>
      </dsp:nvSpPr>
      <dsp:spPr>
        <a:xfrm>
          <a:off x="2205087" y="2645782"/>
          <a:ext cx="1818782" cy="90939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EG" sz="3200" b="1" kern="1200" dirty="0" err="1" smtClean="0"/>
            <a:t>جـ</a:t>
          </a:r>
          <a:r>
            <a:rPr lang="ar-EG" sz="3200" b="1" kern="1200" dirty="0" smtClean="0"/>
            <a:t> - للتحصيل</a:t>
          </a:r>
          <a:endParaRPr lang="ar-SA" sz="3200" b="1" kern="1200" dirty="0"/>
        </a:p>
      </dsp:txBody>
      <dsp:txXfrm>
        <a:off x="2205087" y="2645782"/>
        <a:ext cx="1818782" cy="909391"/>
      </dsp:txXfrm>
    </dsp:sp>
    <dsp:sp modelId="{94926583-F130-4FCE-9D6F-A3A2B5F49302}">
      <dsp:nvSpPr>
        <dsp:cNvPr id="0" name=""/>
        <dsp:cNvSpPr/>
      </dsp:nvSpPr>
      <dsp:spPr>
        <a:xfrm>
          <a:off x="4405814" y="2645782"/>
          <a:ext cx="1818782" cy="90939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EG" sz="3200" b="1" kern="1200" dirty="0" smtClean="0"/>
            <a:t>لجمع المعلومات</a:t>
          </a:r>
          <a:endParaRPr lang="ar-SA" sz="3200" b="1" kern="1200" dirty="0"/>
        </a:p>
      </dsp:txBody>
      <dsp:txXfrm>
        <a:off x="4405814" y="2645782"/>
        <a:ext cx="1818782" cy="909391"/>
      </dsp:txXfrm>
    </dsp:sp>
    <dsp:sp modelId="{8CDB2E0E-C4D0-4F11-BB91-C1244EC68E3E}">
      <dsp:nvSpPr>
        <dsp:cNvPr id="0" name=""/>
        <dsp:cNvSpPr/>
      </dsp:nvSpPr>
      <dsp:spPr>
        <a:xfrm>
          <a:off x="6606541" y="2645782"/>
          <a:ext cx="1818782" cy="90939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EG" sz="3200" b="1" kern="1200" dirty="0" smtClean="0"/>
            <a:t>سريعة</a:t>
          </a:r>
          <a:endParaRPr lang="ar-SA" sz="3200" b="1" kern="1200" dirty="0"/>
        </a:p>
      </dsp:txBody>
      <dsp:txXfrm>
        <a:off x="6606541" y="2645782"/>
        <a:ext cx="1818782" cy="90939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8A7923-F3F6-4996-A005-C695E1D698AF}">
      <dsp:nvSpPr>
        <dsp:cNvPr id="0" name=""/>
        <dsp:cNvSpPr/>
      </dsp:nvSpPr>
      <dsp:spPr>
        <a:xfrm>
          <a:off x="4192158" y="2340247"/>
          <a:ext cx="1725367" cy="395810"/>
        </a:xfrm>
        <a:custGeom>
          <a:avLst/>
          <a:gdLst/>
          <a:ahLst/>
          <a:cxnLst/>
          <a:rect l="0" t="0" r="0" b="0"/>
          <a:pathLst>
            <a:path>
              <a:moveTo>
                <a:pt x="0" y="0"/>
              </a:moveTo>
              <a:lnTo>
                <a:pt x="0" y="100303"/>
              </a:lnTo>
              <a:lnTo>
                <a:pt x="1725367" y="100303"/>
              </a:lnTo>
              <a:lnTo>
                <a:pt x="1725367" y="39581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8A4BEFD-0A1F-45F0-932A-7CB0E30B722D}">
      <dsp:nvSpPr>
        <dsp:cNvPr id="0" name=""/>
        <dsp:cNvSpPr/>
      </dsp:nvSpPr>
      <dsp:spPr>
        <a:xfrm>
          <a:off x="2512157" y="2340247"/>
          <a:ext cx="1680000" cy="395810"/>
        </a:xfrm>
        <a:custGeom>
          <a:avLst/>
          <a:gdLst/>
          <a:ahLst/>
          <a:cxnLst/>
          <a:rect l="0" t="0" r="0" b="0"/>
          <a:pathLst>
            <a:path>
              <a:moveTo>
                <a:pt x="1680000" y="0"/>
              </a:moveTo>
              <a:lnTo>
                <a:pt x="1680000" y="100303"/>
              </a:lnTo>
              <a:lnTo>
                <a:pt x="0" y="100303"/>
              </a:lnTo>
              <a:lnTo>
                <a:pt x="0" y="39581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7CDC29D-B16C-459D-B195-3A3EDAABEF8F}">
      <dsp:nvSpPr>
        <dsp:cNvPr id="0" name=""/>
        <dsp:cNvSpPr/>
      </dsp:nvSpPr>
      <dsp:spPr>
        <a:xfrm>
          <a:off x="1685877" y="195372"/>
          <a:ext cx="5012560" cy="214487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1955800" rtl="1">
            <a:lnSpc>
              <a:spcPct val="90000"/>
            </a:lnSpc>
            <a:spcBef>
              <a:spcPct val="0"/>
            </a:spcBef>
            <a:spcAft>
              <a:spcPct val="35000"/>
            </a:spcAft>
          </a:pPr>
          <a:r>
            <a:rPr lang="ar-EG" sz="4400" b="1" u="none" kern="1200" dirty="0" smtClean="0">
              <a:solidFill>
                <a:schemeClr val="tx1"/>
              </a:solidFill>
            </a:rPr>
            <a:t>4- القراءة :</a:t>
          </a:r>
        </a:p>
        <a:p>
          <a:pPr lvl="0" algn="ctr" defTabSz="1955800" rtl="1">
            <a:lnSpc>
              <a:spcPct val="90000"/>
            </a:lnSpc>
            <a:spcBef>
              <a:spcPct val="0"/>
            </a:spcBef>
            <a:spcAft>
              <a:spcPct val="35000"/>
            </a:spcAft>
          </a:pPr>
          <a:r>
            <a:rPr lang="ar-EG" sz="3200" b="1" u="none" kern="1200" dirty="0" smtClean="0">
              <a:solidFill>
                <a:schemeClr val="tx1"/>
              </a:solidFill>
            </a:rPr>
            <a:t>من حيث </a:t>
          </a:r>
        </a:p>
        <a:p>
          <a:pPr lvl="0" algn="ctr" defTabSz="1955800" rtl="1">
            <a:lnSpc>
              <a:spcPct val="90000"/>
            </a:lnSpc>
            <a:spcBef>
              <a:spcPct val="0"/>
            </a:spcBef>
            <a:spcAft>
              <a:spcPct val="35000"/>
            </a:spcAft>
          </a:pPr>
          <a:r>
            <a:rPr lang="ar-EG" sz="3200" b="1" kern="1200" dirty="0" smtClean="0"/>
            <a:t>د- طبيعة المادة المقروءة</a:t>
          </a:r>
          <a:endParaRPr lang="ar-SA" sz="3200" b="1" u="none" kern="1200" dirty="0"/>
        </a:p>
      </dsp:txBody>
      <dsp:txXfrm>
        <a:off x="1685877" y="195372"/>
        <a:ext cx="5012560" cy="2144875"/>
      </dsp:txXfrm>
    </dsp:sp>
    <dsp:sp modelId="{94926583-F130-4FCE-9D6F-A3A2B5F49302}">
      <dsp:nvSpPr>
        <dsp:cNvPr id="0" name=""/>
        <dsp:cNvSpPr/>
      </dsp:nvSpPr>
      <dsp:spPr>
        <a:xfrm>
          <a:off x="1104981" y="2736058"/>
          <a:ext cx="2814353" cy="140717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EG" sz="3200" b="1" kern="1200" dirty="0" smtClean="0"/>
            <a:t>ب- حرة(عامة)</a:t>
          </a:r>
          <a:endParaRPr lang="ar-SA" sz="3200" b="1" kern="1200" dirty="0"/>
        </a:p>
      </dsp:txBody>
      <dsp:txXfrm>
        <a:off x="1104981" y="2736058"/>
        <a:ext cx="2814353" cy="1407176"/>
      </dsp:txXfrm>
    </dsp:sp>
    <dsp:sp modelId="{8CDB2E0E-C4D0-4F11-BB91-C1244EC68E3E}">
      <dsp:nvSpPr>
        <dsp:cNvPr id="0" name=""/>
        <dsp:cNvSpPr/>
      </dsp:nvSpPr>
      <dsp:spPr>
        <a:xfrm>
          <a:off x="4510349" y="2736058"/>
          <a:ext cx="2814353" cy="140717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EG" sz="3200" b="1" kern="1200" dirty="0" smtClean="0"/>
            <a:t>أ- متخصصة</a:t>
          </a:r>
          <a:endParaRPr lang="ar-SA" sz="3200" b="1" kern="1200" dirty="0"/>
        </a:p>
      </dsp:txBody>
      <dsp:txXfrm>
        <a:off x="4510349" y="2736058"/>
        <a:ext cx="2814353" cy="140717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8A7923-F3F6-4996-A005-C695E1D698AF}">
      <dsp:nvSpPr>
        <dsp:cNvPr id="0" name=""/>
        <dsp:cNvSpPr/>
      </dsp:nvSpPr>
      <dsp:spPr>
        <a:xfrm>
          <a:off x="4194978" y="2306863"/>
          <a:ext cx="3001895" cy="346605"/>
        </a:xfrm>
        <a:custGeom>
          <a:avLst/>
          <a:gdLst/>
          <a:ahLst/>
          <a:cxnLst/>
          <a:rect l="0" t="0" r="0" b="0"/>
          <a:pathLst>
            <a:path>
              <a:moveTo>
                <a:pt x="0" y="0"/>
              </a:moveTo>
              <a:lnTo>
                <a:pt x="0" y="87834"/>
              </a:lnTo>
              <a:lnTo>
                <a:pt x="3001895" y="87834"/>
              </a:lnTo>
              <a:lnTo>
                <a:pt x="3001895" y="34660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8A4BEFD-0A1F-45F0-932A-7CB0E30B722D}">
      <dsp:nvSpPr>
        <dsp:cNvPr id="0" name=""/>
        <dsp:cNvSpPr/>
      </dsp:nvSpPr>
      <dsp:spPr>
        <a:xfrm>
          <a:off x="4149258" y="2306863"/>
          <a:ext cx="91440" cy="346605"/>
        </a:xfrm>
        <a:custGeom>
          <a:avLst/>
          <a:gdLst/>
          <a:ahLst/>
          <a:cxnLst/>
          <a:rect l="0" t="0" r="0" b="0"/>
          <a:pathLst>
            <a:path>
              <a:moveTo>
                <a:pt x="45720" y="0"/>
              </a:moveTo>
              <a:lnTo>
                <a:pt x="45720" y="87834"/>
              </a:lnTo>
              <a:lnTo>
                <a:pt x="65583" y="87834"/>
              </a:lnTo>
              <a:lnTo>
                <a:pt x="65583" y="34660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D543A88-3DB9-493B-9B7A-3A5F3D8DC5A3}">
      <dsp:nvSpPr>
        <dsp:cNvPr id="0" name=""/>
        <dsp:cNvSpPr/>
      </dsp:nvSpPr>
      <dsp:spPr>
        <a:xfrm>
          <a:off x="1232810" y="2306863"/>
          <a:ext cx="2962167" cy="346605"/>
        </a:xfrm>
        <a:custGeom>
          <a:avLst/>
          <a:gdLst/>
          <a:ahLst/>
          <a:cxnLst/>
          <a:rect l="0" t="0" r="0" b="0"/>
          <a:pathLst>
            <a:path>
              <a:moveTo>
                <a:pt x="2962167" y="0"/>
              </a:moveTo>
              <a:lnTo>
                <a:pt x="2962167" y="87834"/>
              </a:lnTo>
              <a:lnTo>
                <a:pt x="0" y="87834"/>
              </a:lnTo>
              <a:lnTo>
                <a:pt x="0" y="34660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7CDC29D-B16C-459D-B195-3A3EDAABEF8F}">
      <dsp:nvSpPr>
        <dsp:cNvPr id="0" name=""/>
        <dsp:cNvSpPr/>
      </dsp:nvSpPr>
      <dsp:spPr>
        <a:xfrm>
          <a:off x="2000264" y="428627"/>
          <a:ext cx="4389427" cy="187823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1955800" rtl="1">
            <a:lnSpc>
              <a:spcPct val="90000"/>
            </a:lnSpc>
            <a:spcBef>
              <a:spcPct val="0"/>
            </a:spcBef>
            <a:spcAft>
              <a:spcPct val="35000"/>
            </a:spcAft>
          </a:pPr>
          <a:r>
            <a:rPr lang="ar-EG" sz="4400" b="1" u="none" kern="1200" dirty="0" smtClean="0">
              <a:solidFill>
                <a:schemeClr val="tx1"/>
              </a:solidFill>
            </a:rPr>
            <a:t>رابعا:- القراءة :</a:t>
          </a:r>
        </a:p>
        <a:p>
          <a:pPr lvl="0" algn="ctr" defTabSz="1955800" rtl="1">
            <a:lnSpc>
              <a:spcPct val="90000"/>
            </a:lnSpc>
            <a:spcBef>
              <a:spcPct val="0"/>
            </a:spcBef>
            <a:spcAft>
              <a:spcPct val="35000"/>
            </a:spcAft>
          </a:pPr>
          <a:r>
            <a:rPr lang="ar-EG" sz="3200" b="1" u="none" kern="1200" dirty="0" smtClean="0">
              <a:solidFill>
                <a:schemeClr val="tx1"/>
              </a:solidFill>
            </a:rPr>
            <a:t>من حيث </a:t>
          </a:r>
        </a:p>
        <a:p>
          <a:pPr lvl="0" algn="ctr" defTabSz="1955800" rtl="1">
            <a:lnSpc>
              <a:spcPct val="90000"/>
            </a:lnSpc>
            <a:spcBef>
              <a:spcPct val="0"/>
            </a:spcBef>
            <a:spcAft>
              <a:spcPct val="35000"/>
            </a:spcAft>
          </a:pPr>
          <a:r>
            <a:rPr lang="ar-EG" sz="3200" b="1" kern="1200" dirty="0" smtClean="0"/>
            <a:t>ـ- صلتها بالمهارات الأخرى</a:t>
          </a:r>
          <a:endParaRPr lang="ar-SA" sz="3200" b="1" u="none" kern="1200" dirty="0"/>
        </a:p>
      </dsp:txBody>
      <dsp:txXfrm>
        <a:off x="2000264" y="428627"/>
        <a:ext cx="4389427" cy="1878236"/>
      </dsp:txXfrm>
    </dsp:sp>
    <dsp:sp modelId="{70B2A4A0-7A34-4101-8B5A-987C0F8BD4A9}">
      <dsp:nvSpPr>
        <dsp:cNvPr id="0" name=""/>
        <dsp:cNvSpPr/>
      </dsp:nvSpPr>
      <dsp:spPr>
        <a:xfrm>
          <a:off x="565" y="2653469"/>
          <a:ext cx="2464488" cy="123224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EG" sz="3200" b="1" kern="1200" dirty="0" err="1" smtClean="0"/>
            <a:t>جـ</a:t>
          </a:r>
          <a:r>
            <a:rPr lang="ar-EG" sz="3200" b="1" kern="1200" dirty="0" smtClean="0"/>
            <a:t>- بالمحادثة</a:t>
          </a:r>
          <a:endParaRPr lang="ar-SA" sz="3200" b="1" kern="1200" dirty="0"/>
        </a:p>
      </dsp:txBody>
      <dsp:txXfrm>
        <a:off x="565" y="2653469"/>
        <a:ext cx="2464488" cy="1232244"/>
      </dsp:txXfrm>
    </dsp:sp>
    <dsp:sp modelId="{94926583-F130-4FCE-9D6F-A3A2B5F49302}">
      <dsp:nvSpPr>
        <dsp:cNvPr id="0" name=""/>
        <dsp:cNvSpPr/>
      </dsp:nvSpPr>
      <dsp:spPr>
        <a:xfrm>
          <a:off x="2982597" y="2653469"/>
          <a:ext cx="2464488" cy="123224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EG" sz="3200" b="1" kern="1200" dirty="0" smtClean="0"/>
            <a:t>ب- </a:t>
          </a:r>
          <a:r>
            <a:rPr lang="ar-EG" sz="3200" b="1" kern="1200" dirty="0" err="1" smtClean="0"/>
            <a:t>ب</a:t>
          </a:r>
          <a:r>
            <a:rPr lang="ar-EG" sz="3200" b="1" kern="1200" dirty="0" smtClean="0"/>
            <a:t>الكتابة</a:t>
          </a:r>
          <a:endParaRPr lang="ar-SA" sz="3200" b="1" kern="1200" dirty="0"/>
        </a:p>
      </dsp:txBody>
      <dsp:txXfrm>
        <a:off x="2982597" y="2653469"/>
        <a:ext cx="2464488" cy="1232244"/>
      </dsp:txXfrm>
    </dsp:sp>
    <dsp:sp modelId="{8CDB2E0E-C4D0-4F11-BB91-C1244EC68E3E}">
      <dsp:nvSpPr>
        <dsp:cNvPr id="0" name=""/>
        <dsp:cNvSpPr/>
      </dsp:nvSpPr>
      <dsp:spPr>
        <a:xfrm>
          <a:off x="5964629" y="2653469"/>
          <a:ext cx="2464488" cy="123224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EG" sz="3200" b="1" kern="1200" dirty="0" smtClean="0"/>
            <a:t>أ- بالسماع</a:t>
          </a:r>
          <a:endParaRPr lang="ar-SA" sz="3200" b="1" kern="1200" dirty="0"/>
        </a:p>
      </dsp:txBody>
      <dsp:txXfrm>
        <a:off x="5964629" y="2653469"/>
        <a:ext cx="2464488" cy="123224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6648A4-5952-468E-B263-BD77ADAE60A6}">
      <dsp:nvSpPr>
        <dsp:cNvPr id="0" name=""/>
        <dsp:cNvSpPr/>
      </dsp:nvSpPr>
      <dsp:spPr>
        <a:xfrm>
          <a:off x="4346490" y="1668897"/>
          <a:ext cx="2865331" cy="195635"/>
        </a:xfrm>
        <a:custGeom>
          <a:avLst/>
          <a:gdLst/>
          <a:ahLst/>
          <a:cxnLst/>
          <a:rect l="0" t="0" r="0" b="0"/>
          <a:pathLst>
            <a:path>
              <a:moveTo>
                <a:pt x="0" y="0"/>
              </a:moveTo>
              <a:lnTo>
                <a:pt x="0" y="49576"/>
              </a:lnTo>
              <a:lnTo>
                <a:pt x="2865331" y="49576"/>
              </a:lnTo>
              <a:lnTo>
                <a:pt x="2865331" y="19563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EDF2E5A-C583-4D7A-B252-EEF6820517BE}">
      <dsp:nvSpPr>
        <dsp:cNvPr id="0" name=""/>
        <dsp:cNvSpPr/>
      </dsp:nvSpPr>
      <dsp:spPr>
        <a:xfrm>
          <a:off x="4346490" y="1668897"/>
          <a:ext cx="1062614" cy="195635"/>
        </a:xfrm>
        <a:custGeom>
          <a:avLst/>
          <a:gdLst/>
          <a:ahLst/>
          <a:cxnLst/>
          <a:rect l="0" t="0" r="0" b="0"/>
          <a:pathLst>
            <a:path>
              <a:moveTo>
                <a:pt x="0" y="0"/>
              </a:moveTo>
              <a:lnTo>
                <a:pt x="0" y="49576"/>
              </a:lnTo>
              <a:lnTo>
                <a:pt x="1062614" y="49576"/>
              </a:lnTo>
              <a:lnTo>
                <a:pt x="1062614" y="19563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8A4BEFD-0A1F-45F0-932A-7CB0E30B722D}">
      <dsp:nvSpPr>
        <dsp:cNvPr id="0" name=""/>
        <dsp:cNvSpPr/>
      </dsp:nvSpPr>
      <dsp:spPr>
        <a:xfrm>
          <a:off x="3648807" y="1668897"/>
          <a:ext cx="697682" cy="195635"/>
        </a:xfrm>
        <a:custGeom>
          <a:avLst/>
          <a:gdLst/>
          <a:ahLst/>
          <a:cxnLst/>
          <a:rect l="0" t="0" r="0" b="0"/>
          <a:pathLst>
            <a:path>
              <a:moveTo>
                <a:pt x="697682" y="0"/>
              </a:moveTo>
              <a:lnTo>
                <a:pt x="697682" y="49576"/>
              </a:lnTo>
              <a:lnTo>
                <a:pt x="0" y="49576"/>
              </a:lnTo>
              <a:lnTo>
                <a:pt x="0" y="19563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D543A88-3DB9-493B-9B7A-3A5F3D8DC5A3}">
      <dsp:nvSpPr>
        <dsp:cNvPr id="0" name=""/>
        <dsp:cNvSpPr/>
      </dsp:nvSpPr>
      <dsp:spPr>
        <a:xfrm>
          <a:off x="1636266" y="1668897"/>
          <a:ext cx="2710223" cy="195635"/>
        </a:xfrm>
        <a:custGeom>
          <a:avLst/>
          <a:gdLst/>
          <a:ahLst/>
          <a:cxnLst/>
          <a:rect l="0" t="0" r="0" b="0"/>
          <a:pathLst>
            <a:path>
              <a:moveTo>
                <a:pt x="2710223" y="0"/>
              </a:moveTo>
              <a:lnTo>
                <a:pt x="2710223" y="49576"/>
              </a:lnTo>
              <a:lnTo>
                <a:pt x="0" y="49576"/>
              </a:lnTo>
              <a:lnTo>
                <a:pt x="0" y="19563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7CDC29D-B16C-459D-B195-3A3EDAABEF8F}">
      <dsp:nvSpPr>
        <dsp:cNvPr id="0" name=""/>
        <dsp:cNvSpPr/>
      </dsp:nvSpPr>
      <dsp:spPr>
        <a:xfrm>
          <a:off x="2454823" y="98407"/>
          <a:ext cx="3783333" cy="157048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1955800" rtl="1">
            <a:lnSpc>
              <a:spcPct val="90000"/>
            </a:lnSpc>
            <a:spcBef>
              <a:spcPct val="0"/>
            </a:spcBef>
            <a:spcAft>
              <a:spcPct val="35000"/>
            </a:spcAft>
          </a:pPr>
          <a:r>
            <a:rPr lang="ar-EG" sz="4400" b="1" u="none" kern="1200" dirty="0" smtClean="0">
              <a:solidFill>
                <a:schemeClr val="tx1"/>
              </a:solidFill>
            </a:rPr>
            <a:t>رابعا:- القراءة :</a:t>
          </a:r>
        </a:p>
        <a:p>
          <a:pPr lvl="0" algn="ctr" defTabSz="1955800" rtl="1">
            <a:lnSpc>
              <a:spcPct val="90000"/>
            </a:lnSpc>
            <a:spcBef>
              <a:spcPct val="0"/>
            </a:spcBef>
            <a:spcAft>
              <a:spcPct val="35000"/>
            </a:spcAft>
          </a:pPr>
          <a:r>
            <a:rPr lang="ar-EG" sz="3200" b="1" u="none" kern="1200" dirty="0" smtClean="0">
              <a:solidFill>
                <a:schemeClr val="tx1"/>
              </a:solidFill>
            </a:rPr>
            <a:t>من حيث 1-</a:t>
          </a:r>
          <a:r>
            <a:rPr lang="ar-EG" sz="3200" b="1" kern="1200" dirty="0" smtClean="0"/>
            <a:t> صلتها بالسماع</a:t>
          </a:r>
          <a:endParaRPr lang="ar-SA" sz="3200" b="1" u="none" kern="1200" dirty="0"/>
        </a:p>
      </dsp:txBody>
      <dsp:txXfrm>
        <a:off x="2454823" y="98407"/>
        <a:ext cx="3783333" cy="1570489"/>
      </dsp:txXfrm>
    </dsp:sp>
    <dsp:sp modelId="{70B2A4A0-7A34-4101-8B5A-987C0F8BD4A9}">
      <dsp:nvSpPr>
        <dsp:cNvPr id="0" name=""/>
        <dsp:cNvSpPr/>
      </dsp:nvSpPr>
      <dsp:spPr>
        <a:xfrm>
          <a:off x="688503" y="1864533"/>
          <a:ext cx="1895526" cy="234107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b="1" kern="1200" dirty="0" smtClean="0"/>
            <a:t>د</a:t>
          </a:r>
          <a:r>
            <a:rPr lang="ar-EG" sz="3200" b="1" kern="1200" dirty="0" smtClean="0"/>
            <a:t>- </a:t>
          </a:r>
          <a:r>
            <a:rPr lang="ar-EG" sz="3200" b="1" kern="1200" dirty="0" smtClean="0"/>
            <a:t>لتعلم حسن الاستماع والتنصت قبل المحادثة</a:t>
          </a:r>
          <a:endParaRPr lang="ar-SA" sz="3200" b="1" kern="1200" dirty="0"/>
        </a:p>
      </dsp:txBody>
      <dsp:txXfrm>
        <a:off x="688503" y="1864533"/>
        <a:ext cx="1895526" cy="2341076"/>
      </dsp:txXfrm>
    </dsp:sp>
    <dsp:sp modelId="{94926583-F130-4FCE-9D6F-A3A2B5F49302}">
      <dsp:nvSpPr>
        <dsp:cNvPr id="0" name=""/>
        <dsp:cNvSpPr/>
      </dsp:nvSpPr>
      <dsp:spPr>
        <a:xfrm>
          <a:off x="2876148" y="1864533"/>
          <a:ext cx="1545319" cy="291988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b="1" kern="1200" dirty="0" smtClean="0"/>
            <a:t>جـ</a:t>
          </a:r>
          <a:r>
            <a:rPr lang="ar-EG" sz="3200" b="1" kern="1200" dirty="0" smtClean="0"/>
            <a:t>- </a:t>
          </a:r>
          <a:r>
            <a:rPr lang="ar-EG" sz="3200" b="1" kern="1200" dirty="0" smtClean="0"/>
            <a:t>للتمييز بين الأصوات المتقاربة في المخارج</a:t>
          </a:r>
          <a:endParaRPr lang="ar-SA" sz="3200" b="1" kern="1200" dirty="0"/>
        </a:p>
      </dsp:txBody>
      <dsp:txXfrm>
        <a:off x="2876148" y="1864533"/>
        <a:ext cx="1545319" cy="2919888"/>
      </dsp:txXfrm>
    </dsp:sp>
    <dsp:sp modelId="{B3DFE840-A128-4291-BAB8-E03687329BA5}">
      <dsp:nvSpPr>
        <dsp:cNvPr id="0" name=""/>
        <dsp:cNvSpPr/>
      </dsp:nvSpPr>
      <dsp:spPr>
        <a:xfrm>
          <a:off x="4713585" y="1864533"/>
          <a:ext cx="1391038" cy="162078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EG" sz="3200" b="1" kern="1200" dirty="0" smtClean="0"/>
            <a:t>ب-تقوية مهارة القراءة</a:t>
          </a:r>
          <a:endParaRPr lang="ar-SA" sz="3200" b="1" kern="1200" dirty="0"/>
        </a:p>
      </dsp:txBody>
      <dsp:txXfrm>
        <a:off x="4713585" y="1864533"/>
        <a:ext cx="1391038" cy="1620789"/>
      </dsp:txXfrm>
    </dsp:sp>
    <dsp:sp modelId="{6345EEF4-9AF7-49E2-BDC0-85368754643A}">
      <dsp:nvSpPr>
        <dsp:cNvPr id="0" name=""/>
        <dsp:cNvSpPr/>
      </dsp:nvSpPr>
      <dsp:spPr>
        <a:xfrm>
          <a:off x="6396742" y="1864533"/>
          <a:ext cx="1630158" cy="185312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EG" sz="3200" b="1" kern="1200" dirty="0" smtClean="0"/>
            <a:t>أ-</a:t>
          </a:r>
          <a:r>
            <a:rPr lang="ar-EG" sz="5600" b="1" kern="1200" dirty="0" smtClean="0"/>
            <a:t> </a:t>
          </a:r>
          <a:r>
            <a:rPr lang="ar-EG" sz="3600" b="1" kern="1200" dirty="0" smtClean="0"/>
            <a:t>للفهم</a:t>
          </a:r>
        </a:p>
        <a:p>
          <a:pPr lvl="0" algn="ctr" defTabSz="1422400" rtl="1">
            <a:lnSpc>
              <a:spcPct val="90000"/>
            </a:lnSpc>
            <a:spcBef>
              <a:spcPct val="0"/>
            </a:spcBef>
            <a:spcAft>
              <a:spcPct val="35000"/>
            </a:spcAft>
          </a:pPr>
          <a:r>
            <a:rPr lang="ar-EG" sz="3600" b="1" kern="1200" dirty="0" smtClean="0"/>
            <a:t>والتحصيل</a:t>
          </a:r>
          <a:endParaRPr lang="ar-SA" sz="3600" b="1" kern="1200" dirty="0"/>
        </a:p>
      </dsp:txBody>
      <dsp:txXfrm>
        <a:off x="6396742" y="1864533"/>
        <a:ext cx="1630158" cy="185312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6648A4-5952-468E-B263-BD77ADAE60A6}">
      <dsp:nvSpPr>
        <dsp:cNvPr id="0" name=""/>
        <dsp:cNvSpPr/>
      </dsp:nvSpPr>
      <dsp:spPr>
        <a:xfrm>
          <a:off x="4346232" y="1947730"/>
          <a:ext cx="1773934" cy="409725"/>
        </a:xfrm>
        <a:custGeom>
          <a:avLst/>
          <a:gdLst/>
          <a:ahLst/>
          <a:cxnLst/>
          <a:rect l="0" t="0" r="0" b="0"/>
          <a:pathLst>
            <a:path>
              <a:moveTo>
                <a:pt x="0" y="0"/>
              </a:moveTo>
              <a:lnTo>
                <a:pt x="0" y="260315"/>
              </a:lnTo>
              <a:lnTo>
                <a:pt x="1773934" y="260315"/>
              </a:lnTo>
              <a:lnTo>
                <a:pt x="1773934" y="40972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EDF2E5A-C583-4D7A-B252-EEF6820517BE}">
      <dsp:nvSpPr>
        <dsp:cNvPr id="0" name=""/>
        <dsp:cNvSpPr/>
      </dsp:nvSpPr>
      <dsp:spPr>
        <a:xfrm>
          <a:off x="4235697" y="1947730"/>
          <a:ext cx="91440" cy="199477"/>
        </a:xfrm>
        <a:custGeom>
          <a:avLst/>
          <a:gdLst/>
          <a:ahLst/>
          <a:cxnLst/>
          <a:rect l="0" t="0" r="0" b="0"/>
          <a:pathLst>
            <a:path>
              <a:moveTo>
                <a:pt x="110535" y="0"/>
              </a:moveTo>
              <a:lnTo>
                <a:pt x="110535" y="50066"/>
              </a:lnTo>
              <a:lnTo>
                <a:pt x="45720" y="50066"/>
              </a:lnTo>
              <a:lnTo>
                <a:pt x="45720" y="19947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8A4BEFD-0A1F-45F0-932A-7CB0E30B722D}">
      <dsp:nvSpPr>
        <dsp:cNvPr id="0" name=""/>
        <dsp:cNvSpPr/>
      </dsp:nvSpPr>
      <dsp:spPr>
        <a:xfrm>
          <a:off x="2538118" y="1947730"/>
          <a:ext cx="1808114" cy="200124"/>
        </a:xfrm>
        <a:custGeom>
          <a:avLst/>
          <a:gdLst/>
          <a:ahLst/>
          <a:cxnLst/>
          <a:rect l="0" t="0" r="0" b="0"/>
          <a:pathLst>
            <a:path>
              <a:moveTo>
                <a:pt x="1808114" y="0"/>
              </a:moveTo>
              <a:lnTo>
                <a:pt x="1808114" y="50714"/>
              </a:lnTo>
              <a:lnTo>
                <a:pt x="0" y="50714"/>
              </a:lnTo>
              <a:lnTo>
                <a:pt x="0" y="20012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7CDC29D-B16C-459D-B195-3A3EDAABEF8F}">
      <dsp:nvSpPr>
        <dsp:cNvPr id="0" name=""/>
        <dsp:cNvSpPr/>
      </dsp:nvSpPr>
      <dsp:spPr>
        <a:xfrm>
          <a:off x="2411162" y="101723"/>
          <a:ext cx="3870140" cy="184600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1955800" rtl="1">
            <a:lnSpc>
              <a:spcPct val="90000"/>
            </a:lnSpc>
            <a:spcBef>
              <a:spcPct val="0"/>
            </a:spcBef>
            <a:spcAft>
              <a:spcPct val="35000"/>
            </a:spcAft>
          </a:pPr>
          <a:r>
            <a:rPr lang="ar-EG" sz="4400" b="1" u="none" kern="1200" dirty="0" smtClean="0">
              <a:solidFill>
                <a:schemeClr val="tx1"/>
              </a:solidFill>
            </a:rPr>
            <a:t>رابعا- القراءة :</a:t>
          </a:r>
        </a:p>
        <a:p>
          <a:pPr lvl="0" algn="ctr" defTabSz="1955800" rtl="1">
            <a:lnSpc>
              <a:spcPct val="90000"/>
            </a:lnSpc>
            <a:spcBef>
              <a:spcPct val="0"/>
            </a:spcBef>
            <a:spcAft>
              <a:spcPct val="35000"/>
            </a:spcAft>
          </a:pPr>
          <a:r>
            <a:rPr lang="ar-EG" sz="3200" b="1" u="none" kern="1200" dirty="0" smtClean="0">
              <a:solidFill>
                <a:schemeClr val="tx1"/>
              </a:solidFill>
            </a:rPr>
            <a:t>2-من حيث </a:t>
          </a:r>
          <a:r>
            <a:rPr lang="ar-EG" sz="3200" b="1" kern="1200" dirty="0" smtClean="0"/>
            <a:t> صلتها </a:t>
          </a:r>
        </a:p>
        <a:p>
          <a:pPr lvl="0" algn="ctr" defTabSz="1955800" rtl="1">
            <a:lnSpc>
              <a:spcPct val="90000"/>
            </a:lnSpc>
            <a:spcBef>
              <a:spcPct val="0"/>
            </a:spcBef>
            <a:spcAft>
              <a:spcPct val="35000"/>
            </a:spcAft>
          </a:pPr>
          <a:r>
            <a:rPr lang="ar-EG" sz="3200" b="1" kern="1200" dirty="0" smtClean="0"/>
            <a:t>بالكتابة</a:t>
          </a:r>
          <a:endParaRPr lang="ar-SA" sz="3200" b="1" u="none" kern="1200" dirty="0"/>
        </a:p>
      </dsp:txBody>
      <dsp:txXfrm>
        <a:off x="2411162" y="101723"/>
        <a:ext cx="3870140" cy="1846007"/>
      </dsp:txXfrm>
    </dsp:sp>
    <dsp:sp modelId="{94926583-F130-4FCE-9D6F-A3A2B5F49302}">
      <dsp:nvSpPr>
        <dsp:cNvPr id="0" name=""/>
        <dsp:cNvSpPr/>
      </dsp:nvSpPr>
      <dsp:spPr>
        <a:xfrm>
          <a:off x="1747730" y="2147855"/>
          <a:ext cx="1580775" cy="206815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EG" sz="3200" b="1" kern="1200" dirty="0" err="1" smtClean="0"/>
            <a:t>جـ</a:t>
          </a:r>
          <a:r>
            <a:rPr lang="ar-EG" sz="3200" b="1" kern="1200" dirty="0" smtClean="0"/>
            <a:t> - مهارة الطلاقة في القراءة الجهرية</a:t>
          </a:r>
          <a:endParaRPr lang="ar-SA" sz="3200" b="1" kern="1200" dirty="0"/>
        </a:p>
      </dsp:txBody>
      <dsp:txXfrm>
        <a:off x="1747730" y="2147855"/>
        <a:ext cx="1580775" cy="2068159"/>
      </dsp:txXfrm>
    </dsp:sp>
    <dsp:sp modelId="{B3DFE840-A128-4291-BAB8-E03687329BA5}">
      <dsp:nvSpPr>
        <dsp:cNvPr id="0" name=""/>
        <dsp:cNvSpPr/>
      </dsp:nvSpPr>
      <dsp:spPr>
        <a:xfrm>
          <a:off x="3569939" y="2147207"/>
          <a:ext cx="1422955" cy="263546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EG" sz="3200" b="1" kern="1200" dirty="0" smtClean="0"/>
            <a:t>ب-تقوية مهارة السرعة في القراءة</a:t>
          </a:r>
          <a:endParaRPr lang="ar-SA" sz="3200" b="1" kern="1200" dirty="0"/>
        </a:p>
      </dsp:txBody>
      <dsp:txXfrm>
        <a:off x="3569939" y="2147207"/>
        <a:ext cx="1422955" cy="2635463"/>
      </dsp:txXfrm>
    </dsp:sp>
    <dsp:sp modelId="{6345EEF4-9AF7-49E2-BDC0-85368754643A}">
      <dsp:nvSpPr>
        <dsp:cNvPr id="0" name=""/>
        <dsp:cNvSpPr/>
      </dsp:nvSpPr>
      <dsp:spPr>
        <a:xfrm>
          <a:off x="5310883" y="2357456"/>
          <a:ext cx="1618569" cy="189564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EG" sz="3200" b="1" kern="1200" dirty="0" smtClean="0"/>
            <a:t>أ-</a:t>
          </a:r>
          <a:r>
            <a:rPr lang="ar-EG" sz="5600" b="1" kern="1200" dirty="0" smtClean="0"/>
            <a:t> </a:t>
          </a:r>
          <a:r>
            <a:rPr lang="ar-EG" sz="3600" b="1" kern="1200" dirty="0" smtClean="0"/>
            <a:t>للفهم</a:t>
          </a:r>
        </a:p>
        <a:p>
          <a:pPr lvl="0" algn="ctr" defTabSz="1422400" rtl="1">
            <a:lnSpc>
              <a:spcPct val="90000"/>
            </a:lnSpc>
            <a:spcBef>
              <a:spcPct val="0"/>
            </a:spcBef>
            <a:spcAft>
              <a:spcPct val="35000"/>
            </a:spcAft>
          </a:pPr>
          <a:r>
            <a:rPr lang="ar-EG" sz="3600" b="1" kern="1200" dirty="0" smtClean="0"/>
            <a:t>والتحصيل</a:t>
          </a:r>
          <a:endParaRPr lang="ar-SA" sz="3600" b="1" kern="1200" dirty="0"/>
        </a:p>
      </dsp:txBody>
      <dsp:txXfrm>
        <a:off x="5310883" y="2357456"/>
        <a:ext cx="1618569" cy="189564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6648A4-5952-468E-B263-BD77ADAE60A6}">
      <dsp:nvSpPr>
        <dsp:cNvPr id="0" name=""/>
        <dsp:cNvSpPr/>
      </dsp:nvSpPr>
      <dsp:spPr>
        <a:xfrm>
          <a:off x="4343317" y="2139217"/>
          <a:ext cx="2709615" cy="209307"/>
        </a:xfrm>
        <a:custGeom>
          <a:avLst/>
          <a:gdLst/>
          <a:ahLst/>
          <a:cxnLst/>
          <a:rect l="0" t="0" r="0" b="0"/>
          <a:pathLst>
            <a:path>
              <a:moveTo>
                <a:pt x="0" y="0"/>
              </a:moveTo>
              <a:lnTo>
                <a:pt x="0" y="21915"/>
              </a:lnTo>
              <a:lnTo>
                <a:pt x="2709615" y="21915"/>
              </a:lnTo>
              <a:lnTo>
                <a:pt x="2709615" y="20930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EDF2E5A-C583-4D7A-B252-EEF6820517BE}">
      <dsp:nvSpPr>
        <dsp:cNvPr id="0" name=""/>
        <dsp:cNvSpPr/>
      </dsp:nvSpPr>
      <dsp:spPr>
        <a:xfrm>
          <a:off x="1688821" y="2139217"/>
          <a:ext cx="2654495" cy="218239"/>
        </a:xfrm>
        <a:custGeom>
          <a:avLst/>
          <a:gdLst/>
          <a:ahLst/>
          <a:cxnLst/>
          <a:rect l="0" t="0" r="0" b="0"/>
          <a:pathLst>
            <a:path>
              <a:moveTo>
                <a:pt x="2654495" y="0"/>
              </a:moveTo>
              <a:lnTo>
                <a:pt x="2654495" y="30848"/>
              </a:lnTo>
              <a:lnTo>
                <a:pt x="0" y="30848"/>
              </a:lnTo>
              <a:lnTo>
                <a:pt x="0" y="21823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7CDC29D-B16C-459D-B195-3A3EDAABEF8F}">
      <dsp:nvSpPr>
        <dsp:cNvPr id="0" name=""/>
        <dsp:cNvSpPr/>
      </dsp:nvSpPr>
      <dsp:spPr>
        <a:xfrm>
          <a:off x="1916341" y="124306"/>
          <a:ext cx="4853952" cy="201491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1955800" rtl="1">
            <a:lnSpc>
              <a:spcPct val="90000"/>
            </a:lnSpc>
            <a:spcBef>
              <a:spcPct val="0"/>
            </a:spcBef>
            <a:spcAft>
              <a:spcPct val="35000"/>
            </a:spcAft>
          </a:pPr>
          <a:r>
            <a:rPr lang="ar-EG" sz="4400" b="1" u="none" kern="1200" dirty="0" smtClean="0">
              <a:solidFill>
                <a:schemeClr val="tx1"/>
              </a:solidFill>
            </a:rPr>
            <a:t>(تابع ):رابعا- القراءة :</a:t>
          </a:r>
        </a:p>
        <a:p>
          <a:pPr lvl="0" algn="ctr" defTabSz="1955800" rtl="1">
            <a:lnSpc>
              <a:spcPct val="90000"/>
            </a:lnSpc>
            <a:spcBef>
              <a:spcPct val="0"/>
            </a:spcBef>
            <a:spcAft>
              <a:spcPct val="35000"/>
            </a:spcAft>
          </a:pPr>
          <a:r>
            <a:rPr lang="ar-EG" sz="3200" b="1" u="none" kern="1200" dirty="0" err="1" smtClean="0">
              <a:solidFill>
                <a:schemeClr val="tx1"/>
              </a:solidFill>
            </a:rPr>
            <a:t>جـ</a:t>
          </a:r>
          <a:r>
            <a:rPr lang="ar-EG" sz="3200" b="1" u="none" kern="1200" dirty="0" smtClean="0">
              <a:solidFill>
                <a:schemeClr val="tx1"/>
              </a:solidFill>
            </a:rPr>
            <a:t> - من حيث </a:t>
          </a:r>
          <a:r>
            <a:rPr lang="ar-EG" sz="3200" b="1" kern="1200" dirty="0" smtClean="0"/>
            <a:t> صلتها بالمحادثة</a:t>
          </a:r>
          <a:endParaRPr lang="ar-SA" sz="3200" b="1" u="none" kern="1200" dirty="0"/>
        </a:p>
      </dsp:txBody>
      <dsp:txXfrm>
        <a:off x="1916341" y="124306"/>
        <a:ext cx="4853952" cy="2014911"/>
      </dsp:txXfrm>
    </dsp:sp>
    <dsp:sp modelId="{B3DFE840-A128-4291-BAB8-E03687329BA5}">
      <dsp:nvSpPr>
        <dsp:cNvPr id="0" name=""/>
        <dsp:cNvSpPr/>
      </dsp:nvSpPr>
      <dsp:spPr>
        <a:xfrm>
          <a:off x="571478" y="2357457"/>
          <a:ext cx="2234685" cy="239561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EG" sz="3200" b="1" kern="1200" dirty="0" smtClean="0"/>
            <a:t>ب-تنمية اللغة الشفهية</a:t>
          </a:r>
          <a:endParaRPr lang="ar-SA" sz="3200" b="1" kern="1200" dirty="0"/>
        </a:p>
      </dsp:txBody>
      <dsp:txXfrm>
        <a:off x="571478" y="2357457"/>
        <a:ext cx="2234685" cy="2395610"/>
      </dsp:txXfrm>
    </dsp:sp>
    <dsp:sp modelId="{6345EEF4-9AF7-49E2-BDC0-85368754643A}">
      <dsp:nvSpPr>
        <dsp:cNvPr id="0" name=""/>
        <dsp:cNvSpPr/>
      </dsp:nvSpPr>
      <dsp:spPr>
        <a:xfrm>
          <a:off x="6007200" y="2348524"/>
          <a:ext cx="2091465" cy="237753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EG" sz="3200" b="1" kern="1200" dirty="0" smtClean="0"/>
            <a:t>أ-</a:t>
          </a:r>
          <a:r>
            <a:rPr lang="ar-EG" sz="5600" b="1" kern="1200" dirty="0" smtClean="0"/>
            <a:t> </a:t>
          </a:r>
          <a:r>
            <a:rPr lang="ar-EG" sz="3200" b="1" kern="1200" dirty="0" smtClean="0"/>
            <a:t>لتقوية مهارة القدرة</a:t>
          </a:r>
          <a:r>
            <a:rPr lang="ar-EG" sz="3600" b="1" kern="1200" dirty="0" smtClean="0"/>
            <a:t> على التحدث</a:t>
          </a:r>
          <a:endParaRPr lang="ar-SA" sz="3600" b="1" kern="1200" dirty="0"/>
        </a:p>
      </dsp:txBody>
      <dsp:txXfrm>
        <a:off x="6007200" y="2348524"/>
        <a:ext cx="2091465" cy="2377531"/>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B38A2E51-8D83-4477-AE33-33279D6E6C9C}" type="datetimeFigureOut">
              <a:rPr lang="ar-SA" smtClean="0"/>
              <a:pPr/>
              <a:t>29/10/1433</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AECC853F-E831-40CE-A955-2538B2FD84EC}" type="slidenum">
              <a:rPr lang="ar-SA" smtClean="0"/>
              <a:pPr/>
              <a:t>‹#›</a:t>
            </a:fld>
            <a:endParaRPr lang="ar-SA"/>
          </a:p>
        </p:txBody>
      </p:sp>
    </p:spTree>
    <p:extLst>
      <p:ext uri="{BB962C8B-B14F-4D97-AF65-F5344CB8AC3E}">
        <p14:creationId xmlns:p14="http://schemas.microsoft.com/office/powerpoint/2010/main" val="4281521155"/>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AECC853F-E831-40CE-A955-2538B2FD84EC}" type="slidenum">
              <a:rPr lang="ar-SA" smtClean="0"/>
              <a:pPr/>
              <a:t>5</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AECC853F-E831-40CE-A955-2538B2FD84EC}" type="slidenum">
              <a:rPr lang="ar-SA" smtClean="0"/>
              <a:pPr/>
              <a:t>6</a:t>
            </a:fld>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AECC853F-E831-40CE-A955-2538B2FD84EC}" type="slidenum">
              <a:rPr lang="ar-SA" smtClean="0"/>
              <a:pPr/>
              <a:t>9</a:t>
            </a:fld>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AECC853F-E831-40CE-A955-2538B2FD84EC}" type="slidenum">
              <a:rPr lang="ar-SA" smtClean="0"/>
              <a:pPr/>
              <a:t>18</a:t>
            </a:fld>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AECC853F-E831-40CE-A955-2538B2FD84EC}" type="slidenum">
              <a:rPr lang="ar-SA" smtClean="0"/>
              <a:pPr/>
              <a:t>23</a:t>
            </a:fld>
            <a:endParaRPr lang="ar-S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AECC853F-E831-40CE-A955-2538B2FD84EC}" type="slidenum">
              <a:rPr lang="ar-SA" smtClean="0"/>
              <a:pPr/>
              <a:t>24</a:t>
            </a:fld>
            <a:endParaRPr lang="ar-S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AECC853F-E831-40CE-A955-2538B2FD84EC}" type="slidenum">
              <a:rPr lang="ar-SA" smtClean="0"/>
              <a:pPr/>
              <a:t>25</a:t>
            </a:fld>
            <a:endParaRPr lang="ar-S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AECC853F-E831-40CE-A955-2538B2FD84EC}" type="slidenum">
              <a:rPr lang="ar-SA" smtClean="0"/>
              <a:pPr/>
              <a:t>26</a:t>
            </a:fld>
            <a:endParaRPr lang="ar-S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AECC853F-E831-40CE-A955-2538B2FD84EC}" type="slidenum">
              <a:rPr lang="ar-SA" smtClean="0"/>
              <a:pPr/>
              <a:t>28</a:t>
            </a:fld>
            <a:endParaRPr lang="ar-S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AECC853F-E831-40CE-A955-2538B2FD84EC}" type="slidenum">
              <a:rPr lang="ar-SA" smtClean="0"/>
              <a:pPr/>
              <a:t>29</a:t>
            </a:fld>
            <a:endParaRPr lang="ar-S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AECC853F-E831-40CE-A955-2538B2FD84EC}" type="slidenum">
              <a:rPr lang="ar-SA" smtClean="0"/>
              <a:pPr/>
              <a:t>30</a:t>
            </a:fld>
            <a:endParaRPr lang="ar-S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AECC853F-E831-40CE-A955-2538B2FD84EC}" type="slidenum">
              <a:rPr lang="ar-SA" smtClean="0"/>
              <a:pPr/>
              <a:t>31</a:t>
            </a:fld>
            <a:endParaRPr lang="ar-S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smtClean="0"/>
              <a:t>س:</a:t>
            </a:r>
            <a:endParaRPr lang="ar-SA" dirty="0"/>
          </a:p>
        </p:txBody>
      </p:sp>
      <p:sp>
        <p:nvSpPr>
          <p:cNvPr id="4" name="Slide Number Placeholder 3"/>
          <p:cNvSpPr>
            <a:spLocks noGrp="1"/>
          </p:cNvSpPr>
          <p:nvPr>
            <p:ph type="sldNum" sz="quarter" idx="10"/>
          </p:nvPr>
        </p:nvSpPr>
        <p:spPr/>
        <p:txBody>
          <a:bodyPr/>
          <a:lstStyle/>
          <a:p>
            <a:fld id="{AECC853F-E831-40CE-A955-2538B2FD84EC}" type="slidenum">
              <a:rPr lang="ar-SA" smtClean="0"/>
              <a:pPr/>
              <a:t>40</a:t>
            </a:fld>
            <a:endParaRPr lang="ar-SA"/>
          </a:p>
        </p:txBody>
      </p:sp>
    </p:spTree>
    <p:extLst>
      <p:ext uri="{BB962C8B-B14F-4D97-AF65-F5344CB8AC3E}">
        <p14:creationId xmlns:p14="http://schemas.microsoft.com/office/powerpoint/2010/main" val="1191212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AECC853F-E831-40CE-A955-2538B2FD84EC}" type="slidenum">
              <a:rPr lang="ar-SA" smtClean="0"/>
              <a:pPr/>
              <a:t>41</a:t>
            </a:fld>
            <a:endParaRPr lang="ar-SA"/>
          </a:p>
        </p:txBody>
      </p:sp>
    </p:spTree>
    <p:extLst>
      <p:ext uri="{BB962C8B-B14F-4D97-AF65-F5344CB8AC3E}">
        <p14:creationId xmlns:p14="http://schemas.microsoft.com/office/powerpoint/2010/main" val="30985811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6ED5EF17-8A7C-4F18-B126-69ABEBCB6A55}" type="datetime1">
              <a:rPr lang="ar-SA" smtClean="0"/>
              <a:pPr/>
              <a:t>29/10/1433</a:t>
            </a:fld>
            <a:endParaRPr lang="ar-SA"/>
          </a:p>
        </p:txBody>
      </p:sp>
      <p:sp>
        <p:nvSpPr>
          <p:cNvPr id="5" name="Footer Placeholder 4"/>
          <p:cNvSpPr>
            <a:spLocks noGrp="1"/>
          </p:cNvSpPr>
          <p:nvPr>
            <p:ph type="ftr" sz="quarter" idx="11"/>
          </p:nvPr>
        </p:nvSpPr>
        <p:spPr/>
        <p:txBody>
          <a:bodyPr/>
          <a:lstStyle/>
          <a:p>
            <a:r>
              <a:rPr lang="ar-SA" smtClean="0"/>
              <a:t>إعداد : د.منى محمد علي بشر</a:t>
            </a:r>
            <a:endParaRPr lang="ar-SA"/>
          </a:p>
        </p:txBody>
      </p:sp>
      <p:sp>
        <p:nvSpPr>
          <p:cNvPr id="6" name="Slide Number Placeholder 5"/>
          <p:cNvSpPr>
            <a:spLocks noGrp="1"/>
          </p:cNvSpPr>
          <p:nvPr>
            <p:ph type="sldNum" sz="quarter" idx="12"/>
          </p:nvPr>
        </p:nvSpPr>
        <p:spPr/>
        <p:txBody>
          <a:bodyPr/>
          <a:lstStyle/>
          <a:p>
            <a:fld id="{F9F5C68E-9A51-4354-B7CB-0CF9C0B28369}"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75411C14-10A4-4C7B-BBC5-C866EEB08B8F}" type="datetime1">
              <a:rPr lang="ar-SA" smtClean="0"/>
              <a:pPr/>
              <a:t>29/10/1433</a:t>
            </a:fld>
            <a:endParaRPr lang="ar-SA"/>
          </a:p>
        </p:txBody>
      </p:sp>
      <p:sp>
        <p:nvSpPr>
          <p:cNvPr id="5" name="Footer Placeholder 4"/>
          <p:cNvSpPr>
            <a:spLocks noGrp="1"/>
          </p:cNvSpPr>
          <p:nvPr>
            <p:ph type="ftr" sz="quarter" idx="11"/>
          </p:nvPr>
        </p:nvSpPr>
        <p:spPr/>
        <p:txBody>
          <a:bodyPr/>
          <a:lstStyle/>
          <a:p>
            <a:r>
              <a:rPr lang="ar-SA" smtClean="0"/>
              <a:t>إعداد : د.منى محمد علي بشر</a:t>
            </a:r>
            <a:endParaRPr lang="ar-SA"/>
          </a:p>
        </p:txBody>
      </p:sp>
      <p:sp>
        <p:nvSpPr>
          <p:cNvPr id="6" name="Slide Number Placeholder 5"/>
          <p:cNvSpPr>
            <a:spLocks noGrp="1"/>
          </p:cNvSpPr>
          <p:nvPr>
            <p:ph type="sldNum" sz="quarter" idx="12"/>
          </p:nvPr>
        </p:nvSpPr>
        <p:spPr/>
        <p:txBody>
          <a:bodyPr/>
          <a:lstStyle/>
          <a:p>
            <a:fld id="{F9F5C68E-9A51-4354-B7CB-0CF9C0B28369}"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5DAC25D-09B1-4C2C-81FE-5432A4A7AC17}" type="datetime1">
              <a:rPr lang="ar-SA" smtClean="0"/>
              <a:pPr/>
              <a:t>29/10/1433</a:t>
            </a:fld>
            <a:endParaRPr lang="ar-SA"/>
          </a:p>
        </p:txBody>
      </p:sp>
      <p:sp>
        <p:nvSpPr>
          <p:cNvPr id="5" name="Footer Placeholder 4"/>
          <p:cNvSpPr>
            <a:spLocks noGrp="1"/>
          </p:cNvSpPr>
          <p:nvPr>
            <p:ph type="ftr" sz="quarter" idx="11"/>
          </p:nvPr>
        </p:nvSpPr>
        <p:spPr/>
        <p:txBody>
          <a:bodyPr/>
          <a:lstStyle/>
          <a:p>
            <a:r>
              <a:rPr lang="ar-SA" smtClean="0"/>
              <a:t>إعداد : د.منى محمد علي بشر</a:t>
            </a:r>
            <a:endParaRPr lang="ar-SA"/>
          </a:p>
        </p:txBody>
      </p:sp>
      <p:sp>
        <p:nvSpPr>
          <p:cNvPr id="6" name="Slide Number Placeholder 5"/>
          <p:cNvSpPr>
            <a:spLocks noGrp="1"/>
          </p:cNvSpPr>
          <p:nvPr>
            <p:ph type="sldNum" sz="quarter" idx="12"/>
          </p:nvPr>
        </p:nvSpPr>
        <p:spPr/>
        <p:txBody>
          <a:bodyPr/>
          <a:lstStyle/>
          <a:p>
            <a:fld id="{F9F5C68E-9A51-4354-B7CB-0CF9C0B28369}"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4D583392-728B-43C3-AC0B-59D7554AE67E}" type="datetime1">
              <a:rPr lang="ar-SA" smtClean="0"/>
              <a:pPr/>
              <a:t>29/10/1433</a:t>
            </a:fld>
            <a:endParaRPr lang="ar-SA"/>
          </a:p>
        </p:txBody>
      </p:sp>
      <p:sp>
        <p:nvSpPr>
          <p:cNvPr id="6" name="Footer Placeholder 5"/>
          <p:cNvSpPr>
            <a:spLocks noGrp="1"/>
          </p:cNvSpPr>
          <p:nvPr>
            <p:ph type="ftr" sz="quarter" idx="11"/>
          </p:nvPr>
        </p:nvSpPr>
        <p:spPr/>
        <p:txBody>
          <a:bodyPr/>
          <a:lstStyle/>
          <a:p>
            <a:r>
              <a:rPr lang="ar-SA" smtClean="0"/>
              <a:t>إعداد : د.منى محمد علي بشر</a:t>
            </a:r>
            <a:endParaRPr lang="ar-SA"/>
          </a:p>
        </p:txBody>
      </p:sp>
      <p:sp>
        <p:nvSpPr>
          <p:cNvPr id="7" name="Slide Number Placeholder 6"/>
          <p:cNvSpPr>
            <a:spLocks noGrp="1"/>
          </p:cNvSpPr>
          <p:nvPr>
            <p:ph type="sldNum" sz="quarter" idx="12"/>
          </p:nvPr>
        </p:nvSpPr>
        <p:spPr/>
        <p:txBody>
          <a:bodyPr/>
          <a:lstStyle/>
          <a:p>
            <a:fld id="{F9F5C68E-9A51-4354-B7CB-0CF9C0B28369}"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62A0FD79-2AF6-4073-8C55-CFC57EC77CB5}" type="datetime1">
              <a:rPr lang="ar-SA" smtClean="0"/>
              <a:pPr/>
              <a:t>29/10/1433</a:t>
            </a:fld>
            <a:endParaRPr lang="ar-SA"/>
          </a:p>
        </p:txBody>
      </p:sp>
      <p:sp>
        <p:nvSpPr>
          <p:cNvPr id="8" name="Footer Placeholder 7"/>
          <p:cNvSpPr>
            <a:spLocks noGrp="1"/>
          </p:cNvSpPr>
          <p:nvPr>
            <p:ph type="ftr" sz="quarter" idx="11"/>
          </p:nvPr>
        </p:nvSpPr>
        <p:spPr/>
        <p:txBody>
          <a:bodyPr/>
          <a:lstStyle/>
          <a:p>
            <a:r>
              <a:rPr lang="ar-SA" smtClean="0"/>
              <a:t>إعداد : د.منى محمد علي بشر</a:t>
            </a:r>
            <a:endParaRPr lang="ar-SA"/>
          </a:p>
        </p:txBody>
      </p:sp>
      <p:sp>
        <p:nvSpPr>
          <p:cNvPr id="9" name="Slide Number Placeholder 8"/>
          <p:cNvSpPr>
            <a:spLocks noGrp="1"/>
          </p:cNvSpPr>
          <p:nvPr>
            <p:ph type="sldNum" sz="quarter" idx="12"/>
          </p:nvPr>
        </p:nvSpPr>
        <p:spPr/>
        <p:txBody>
          <a:bodyPr/>
          <a:lstStyle/>
          <a:p>
            <a:fld id="{F9F5C68E-9A51-4354-B7CB-0CF9C0B28369}"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DED27816-75D0-4182-9D78-8793921FB1A0}" type="datetime1">
              <a:rPr lang="ar-SA" smtClean="0"/>
              <a:pPr/>
              <a:t>29/10/1433</a:t>
            </a:fld>
            <a:endParaRPr lang="ar-SA"/>
          </a:p>
        </p:txBody>
      </p:sp>
      <p:sp>
        <p:nvSpPr>
          <p:cNvPr id="4" name="Footer Placeholder 3"/>
          <p:cNvSpPr>
            <a:spLocks noGrp="1"/>
          </p:cNvSpPr>
          <p:nvPr>
            <p:ph type="ftr" sz="quarter" idx="11"/>
          </p:nvPr>
        </p:nvSpPr>
        <p:spPr/>
        <p:txBody>
          <a:bodyPr/>
          <a:lstStyle/>
          <a:p>
            <a:r>
              <a:rPr lang="ar-SA" smtClean="0"/>
              <a:t>إعداد : د.منى محمد علي بشر</a:t>
            </a:r>
            <a:endParaRPr lang="ar-SA"/>
          </a:p>
        </p:txBody>
      </p:sp>
      <p:sp>
        <p:nvSpPr>
          <p:cNvPr id="5" name="Slide Number Placeholder 4"/>
          <p:cNvSpPr>
            <a:spLocks noGrp="1"/>
          </p:cNvSpPr>
          <p:nvPr>
            <p:ph type="sldNum" sz="quarter" idx="12"/>
          </p:nvPr>
        </p:nvSpPr>
        <p:spPr/>
        <p:txBody>
          <a:bodyPr/>
          <a:lstStyle/>
          <a:p>
            <a:fld id="{F9F5C68E-9A51-4354-B7CB-0CF9C0B28369}"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9066E6-AB07-43FD-A80E-16A572B4A0E2}" type="datetime1">
              <a:rPr lang="ar-SA" smtClean="0"/>
              <a:pPr/>
              <a:t>29/10/1433</a:t>
            </a:fld>
            <a:endParaRPr lang="ar-SA"/>
          </a:p>
        </p:txBody>
      </p:sp>
      <p:sp>
        <p:nvSpPr>
          <p:cNvPr id="3" name="Footer Placeholder 2"/>
          <p:cNvSpPr>
            <a:spLocks noGrp="1"/>
          </p:cNvSpPr>
          <p:nvPr>
            <p:ph type="ftr" sz="quarter" idx="11"/>
          </p:nvPr>
        </p:nvSpPr>
        <p:spPr/>
        <p:txBody>
          <a:bodyPr/>
          <a:lstStyle/>
          <a:p>
            <a:r>
              <a:rPr lang="ar-SA" smtClean="0"/>
              <a:t>إعداد : د.منى محمد علي بشر</a:t>
            </a:r>
            <a:endParaRPr lang="ar-SA"/>
          </a:p>
        </p:txBody>
      </p:sp>
      <p:sp>
        <p:nvSpPr>
          <p:cNvPr id="4" name="Slide Number Placeholder 3"/>
          <p:cNvSpPr>
            <a:spLocks noGrp="1"/>
          </p:cNvSpPr>
          <p:nvPr>
            <p:ph type="sldNum" sz="quarter" idx="12"/>
          </p:nvPr>
        </p:nvSpPr>
        <p:spPr/>
        <p:txBody>
          <a:bodyPr/>
          <a:lstStyle/>
          <a:p>
            <a:fld id="{F9F5C68E-9A51-4354-B7CB-0CF9C0B28369}"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9C0341-6113-4127-A124-6DCB7C01F0F4}" type="datetime1">
              <a:rPr lang="ar-SA" smtClean="0"/>
              <a:pPr/>
              <a:t>29/10/1433</a:t>
            </a:fld>
            <a:endParaRPr lang="ar-SA"/>
          </a:p>
        </p:txBody>
      </p:sp>
      <p:sp>
        <p:nvSpPr>
          <p:cNvPr id="6" name="Footer Placeholder 5"/>
          <p:cNvSpPr>
            <a:spLocks noGrp="1"/>
          </p:cNvSpPr>
          <p:nvPr>
            <p:ph type="ftr" sz="quarter" idx="11"/>
          </p:nvPr>
        </p:nvSpPr>
        <p:spPr/>
        <p:txBody>
          <a:bodyPr/>
          <a:lstStyle/>
          <a:p>
            <a:r>
              <a:rPr lang="ar-SA" smtClean="0"/>
              <a:t>إعداد : د.منى محمد علي بشر</a:t>
            </a:r>
            <a:endParaRPr lang="ar-SA"/>
          </a:p>
        </p:txBody>
      </p:sp>
      <p:sp>
        <p:nvSpPr>
          <p:cNvPr id="7" name="Slide Number Placeholder 6"/>
          <p:cNvSpPr>
            <a:spLocks noGrp="1"/>
          </p:cNvSpPr>
          <p:nvPr>
            <p:ph type="sldNum" sz="quarter" idx="12"/>
          </p:nvPr>
        </p:nvSpPr>
        <p:spPr/>
        <p:txBody>
          <a:bodyPr/>
          <a:lstStyle/>
          <a:p>
            <a:fld id="{F9F5C68E-9A51-4354-B7CB-0CF9C0B28369}"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1ADB88-84C3-476E-9BEB-C02099563CBC}" type="datetime1">
              <a:rPr lang="ar-SA" smtClean="0"/>
              <a:pPr/>
              <a:t>29/10/1433</a:t>
            </a:fld>
            <a:endParaRPr lang="ar-SA"/>
          </a:p>
        </p:txBody>
      </p:sp>
      <p:sp>
        <p:nvSpPr>
          <p:cNvPr id="6" name="Footer Placeholder 5"/>
          <p:cNvSpPr>
            <a:spLocks noGrp="1"/>
          </p:cNvSpPr>
          <p:nvPr>
            <p:ph type="ftr" sz="quarter" idx="11"/>
          </p:nvPr>
        </p:nvSpPr>
        <p:spPr/>
        <p:txBody>
          <a:bodyPr/>
          <a:lstStyle/>
          <a:p>
            <a:r>
              <a:rPr lang="ar-SA" smtClean="0"/>
              <a:t>إعداد : د.منى محمد علي بشر</a:t>
            </a:r>
            <a:endParaRPr lang="ar-SA"/>
          </a:p>
        </p:txBody>
      </p:sp>
      <p:sp>
        <p:nvSpPr>
          <p:cNvPr id="7" name="Slide Number Placeholder 6"/>
          <p:cNvSpPr>
            <a:spLocks noGrp="1"/>
          </p:cNvSpPr>
          <p:nvPr>
            <p:ph type="sldNum" sz="quarter" idx="12"/>
          </p:nvPr>
        </p:nvSpPr>
        <p:spPr/>
        <p:txBody>
          <a:bodyPr/>
          <a:lstStyle/>
          <a:p>
            <a:fld id="{F9F5C68E-9A51-4354-B7CB-0CF9C0B28369}"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E7141640-21E3-41DF-A798-2DEE042EE531}" type="datetime1">
              <a:rPr lang="ar-SA" smtClean="0"/>
              <a:pPr/>
              <a:t>29/10/1433</a:t>
            </a:fld>
            <a:endParaRPr lang="ar-SA"/>
          </a:p>
        </p:txBody>
      </p:sp>
      <p:sp>
        <p:nvSpPr>
          <p:cNvPr id="5" name="Footer Placeholder 4"/>
          <p:cNvSpPr>
            <a:spLocks noGrp="1"/>
          </p:cNvSpPr>
          <p:nvPr>
            <p:ph type="ftr" sz="quarter" idx="11"/>
          </p:nvPr>
        </p:nvSpPr>
        <p:spPr/>
        <p:txBody>
          <a:bodyPr/>
          <a:lstStyle/>
          <a:p>
            <a:r>
              <a:rPr lang="ar-SA" smtClean="0"/>
              <a:t>إعداد : د.منى محمد علي بشر</a:t>
            </a:r>
            <a:endParaRPr lang="ar-SA"/>
          </a:p>
        </p:txBody>
      </p:sp>
      <p:sp>
        <p:nvSpPr>
          <p:cNvPr id="6" name="Slide Number Placeholder 5"/>
          <p:cNvSpPr>
            <a:spLocks noGrp="1"/>
          </p:cNvSpPr>
          <p:nvPr>
            <p:ph type="sldNum" sz="quarter" idx="12"/>
          </p:nvPr>
        </p:nvSpPr>
        <p:spPr/>
        <p:txBody>
          <a:bodyPr/>
          <a:lstStyle/>
          <a:p>
            <a:fld id="{F9F5C68E-9A51-4354-B7CB-0CF9C0B28369}"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75BCF523-BD19-4D8A-A821-0BE9066BC8CC}" type="datetime1">
              <a:rPr lang="ar-SA" smtClean="0"/>
              <a:pPr/>
              <a:t>29/10/1433</a:t>
            </a:fld>
            <a:endParaRPr lang="ar-SA"/>
          </a:p>
        </p:txBody>
      </p:sp>
      <p:sp>
        <p:nvSpPr>
          <p:cNvPr id="5" name="Footer Placeholder 4"/>
          <p:cNvSpPr>
            <a:spLocks noGrp="1"/>
          </p:cNvSpPr>
          <p:nvPr>
            <p:ph type="ftr" sz="quarter" idx="11"/>
          </p:nvPr>
        </p:nvSpPr>
        <p:spPr/>
        <p:txBody>
          <a:bodyPr/>
          <a:lstStyle/>
          <a:p>
            <a:r>
              <a:rPr lang="ar-SA" smtClean="0"/>
              <a:t>إعداد : د.منى محمد علي بشر</a:t>
            </a:r>
            <a:endParaRPr lang="ar-SA"/>
          </a:p>
        </p:txBody>
      </p:sp>
      <p:sp>
        <p:nvSpPr>
          <p:cNvPr id="6" name="Slide Number Placeholder 5"/>
          <p:cNvSpPr>
            <a:spLocks noGrp="1"/>
          </p:cNvSpPr>
          <p:nvPr>
            <p:ph type="sldNum" sz="quarter" idx="12"/>
          </p:nvPr>
        </p:nvSpPr>
        <p:spPr/>
        <p:txBody>
          <a:bodyPr/>
          <a:lstStyle/>
          <a:p>
            <a:fld id="{F9F5C68E-9A51-4354-B7CB-0CF9C0B28369}"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FE417E89-9993-476E-BBF7-29F8BCB2C7C7}" type="datetime1">
              <a:rPr lang="ar-SA" smtClean="0"/>
              <a:pPr/>
              <a:t>29/10/1433</a:t>
            </a:fld>
            <a:endParaRPr lang="ar-S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r>
              <a:rPr lang="ar-SA" smtClean="0"/>
              <a:t>إعداد : د.منى محمد علي بشر</a:t>
            </a:r>
            <a:endParaRPr lang="ar-SA"/>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F9F5C68E-9A51-4354-B7CB-0CF9C0B28369}" type="slidenum">
              <a:rPr lang="ar-SA" smtClean="0"/>
              <a:pPr/>
              <a:t>‹#›</a:t>
            </a:fld>
            <a:endParaRPr lang="ar-SA"/>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jpeg"/><Relationship Id="rId7" Type="http://schemas.openxmlformats.org/officeDocument/2006/relationships/diagramColors" Target="../diagrams/colors1.xml"/><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6.jpeg"/><Relationship Id="rId7" Type="http://schemas.openxmlformats.org/officeDocument/2006/relationships/diagramColors" Target="../diagrams/colors2.xml"/><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jpeg"/><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jpeg"/><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8.jpeg"/></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jpeg"/><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8.jpeg"/></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jpeg"/><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8.jpeg"/></Relationships>
</file>

<file path=ppt/slides/_rels/slide18.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7.jpeg"/><Relationship Id="rId7" Type="http://schemas.openxmlformats.org/officeDocument/2006/relationships/diagramQuickStyle" Target="../diagrams/quickStyle3.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diagramLayout" Target="../diagrams/layout3.xml"/><Relationship Id="rId5" Type="http://schemas.openxmlformats.org/officeDocument/2006/relationships/diagramData" Target="../diagrams/data3.xml"/><Relationship Id="rId10" Type="http://schemas.openxmlformats.org/officeDocument/2006/relationships/image" Target="../media/image10.jpeg"/><Relationship Id="rId4" Type="http://schemas.openxmlformats.org/officeDocument/2006/relationships/image" Target="../media/image6.jpeg"/><Relationship Id="rId9" Type="http://schemas.microsoft.com/office/2007/relationships/diagramDrawing" Target="../diagrams/drawing3.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3.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7.jpeg"/><Relationship Id="rId7" Type="http://schemas.openxmlformats.org/officeDocument/2006/relationships/diagramQuickStyle" Target="../diagrams/quickStyle4.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6.jpeg"/><Relationship Id="rId9" Type="http://schemas.microsoft.com/office/2007/relationships/diagramDrawing" Target="../diagrams/drawing4.xml"/></Relationships>
</file>

<file path=ppt/slides/_rels/slide24.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7.jpeg"/><Relationship Id="rId7" Type="http://schemas.openxmlformats.org/officeDocument/2006/relationships/diagramQuickStyle" Target="../diagrams/quickStyle5.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diagramLayout" Target="../diagrams/layout5.xml"/><Relationship Id="rId5" Type="http://schemas.openxmlformats.org/officeDocument/2006/relationships/diagramData" Target="../diagrams/data5.xml"/><Relationship Id="rId10" Type="http://schemas.openxmlformats.org/officeDocument/2006/relationships/image" Target="../media/image9.jpeg"/><Relationship Id="rId4" Type="http://schemas.openxmlformats.org/officeDocument/2006/relationships/image" Target="../media/image6.jpeg"/><Relationship Id="rId9" Type="http://schemas.microsoft.com/office/2007/relationships/diagramDrawing" Target="../diagrams/drawing5.xml"/></Relationships>
</file>

<file path=ppt/slides/_rels/slide25.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image" Target="../media/image7.jpeg"/><Relationship Id="rId7" Type="http://schemas.openxmlformats.org/officeDocument/2006/relationships/diagramQuickStyle" Target="../diagrams/quickStyle6.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diagramLayout" Target="../diagrams/layout6.xml"/><Relationship Id="rId5" Type="http://schemas.openxmlformats.org/officeDocument/2006/relationships/diagramData" Target="../diagrams/data6.xml"/><Relationship Id="rId10" Type="http://schemas.openxmlformats.org/officeDocument/2006/relationships/image" Target="../media/image9.jpeg"/><Relationship Id="rId4" Type="http://schemas.openxmlformats.org/officeDocument/2006/relationships/image" Target="../media/image6.jpeg"/><Relationship Id="rId9" Type="http://schemas.microsoft.com/office/2007/relationships/diagramDrawing" Target="../diagrams/drawing6.xml"/></Relationships>
</file>

<file path=ppt/slides/_rels/slide26.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image" Target="../media/image7.jpeg"/><Relationship Id="rId7" Type="http://schemas.openxmlformats.org/officeDocument/2006/relationships/diagramQuickStyle" Target="../diagrams/quickStyle7.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diagramLayout" Target="../diagrams/layout7.xml"/><Relationship Id="rId5" Type="http://schemas.openxmlformats.org/officeDocument/2006/relationships/diagramData" Target="../diagrams/data7.xml"/><Relationship Id="rId4" Type="http://schemas.openxmlformats.org/officeDocument/2006/relationships/image" Target="../media/image6.jpeg"/><Relationship Id="rId9" Type="http://schemas.microsoft.com/office/2007/relationships/diagramDrawing" Target="../diagrams/drawing7.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8.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image" Target="../media/image7.jpeg"/><Relationship Id="rId7" Type="http://schemas.openxmlformats.org/officeDocument/2006/relationships/diagramQuickStyle" Target="../diagrams/quickStyle8.xm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diagramLayout" Target="../diagrams/layout8.xml"/><Relationship Id="rId5" Type="http://schemas.openxmlformats.org/officeDocument/2006/relationships/diagramData" Target="../diagrams/data8.xml"/><Relationship Id="rId4" Type="http://schemas.openxmlformats.org/officeDocument/2006/relationships/image" Target="../media/image6.jpeg"/><Relationship Id="rId9" Type="http://schemas.microsoft.com/office/2007/relationships/diagramDrawing" Target="../diagrams/drawing8.xml"/></Relationships>
</file>

<file path=ppt/slides/_rels/slide29.xml.rels><?xml version="1.0" encoding="UTF-8" standalone="yes"?>
<Relationships xmlns="http://schemas.openxmlformats.org/package/2006/relationships"><Relationship Id="rId8" Type="http://schemas.openxmlformats.org/officeDocument/2006/relationships/diagramColors" Target="../diagrams/colors9.xml"/><Relationship Id="rId3" Type="http://schemas.openxmlformats.org/officeDocument/2006/relationships/image" Target="../media/image7.jpeg"/><Relationship Id="rId7" Type="http://schemas.openxmlformats.org/officeDocument/2006/relationships/diagramQuickStyle" Target="../diagrams/quickStyle9.xm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diagramLayout" Target="../diagrams/layout9.xml"/><Relationship Id="rId5" Type="http://schemas.openxmlformats.org/officeDocument/2006/relationships/diagramData" Target="../diagrams/data9.xml"/><Relationship Id="rId4" Type="http://schemas.openxmlformats.org/officeDocument/2006/relationships/image" Target="../media/image6.jpeg"/><Relationship Id="rId9" Type="http://schemas.microsoft.com/office/2007/relationships/diagramDrawing" Target="../diagrams/drawing9.xml"/></Relationships>
</file>

<file path=ppt/slides/_rels/slide30.xml.rels><?xml version="1.0" encoding="UTF-8" standalone="yes"?>
<Relationships xmlns="http://schemas.openxmlformats.org/package/2006/relationships"><Relationship Id="rId8" Type="http://schemas.openxmlformats.org/officeDocument/2006/relationships/diagramColors" Target="../diagrams/colors10.xml"/><Relationship Id="rId3" Type="http://schemas.openxmlformats.org/officeDocument/2006/relationships/image" Target="../media/image7.jpeg"/><Relationship Id="rId7" Type="http://schemas.openxmlformats.org/officeDocument/2006/relationships/diagramQuickStyle" Target="../diagrams/quickStyle10.xm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diagramLayout" Target="../diagrams/layout10.xml"/><Relationship Id="rId5" Type="http://schemas.openxmlformats.org/officeDocument/2006/relationships/diagramData" Target="../diagrams/data10.xml"/><Relationship Id="rId4" Type="http://schemas.openxmlformats.org/officeDocument/2006/relationships/image" Target="../media/image6.jpeg"/><Relationship Id="rId9" Type="http://schemas.microsoft.com/office/2007/relationships/diagramDrawing" Target="../diagrams/drawing10.xml"/></Relationships>
</file>

<file path=ppt/slides/_rels/slide31.xml.rels><?xml version="1.0" encoding="UTF-8" standalone="yes"?>
<Relationships xmlns="http://schemas.openxmlformats.org/package/2006/relationships"><Relationship Id="rId8" Type="http://schemas.openxmlformats.org/officeDocument/2006/relationships/diagramColors" Target="../diagrams/colors11.xml"/><Relationship Id="rId3" Type="http://schemas.openxmlformats.org/officeDocument/2006/relationships/image" Target="../media/image7.jpeg"/><Relationship Id="rId7" Type="http://schemas.openxmlformats.org/officeDocument/2006/relationships/diagramQuickStyle" Target="../diagrams/quickStyle11.xml"/><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diagramLayout" Target="../diagrams/layout11.xml"/><Relationship Id="rId5" Type="http://schemas.openxmlformats.org/officeDocument/2006/relationships/diagramData" Target="../diagrams/data11.xml"/><Relationship Id="rId4" Type="http://schemas.openxmlformats.org/officeDocument/2006/relationships/image" Target="../media/image6.jpeg"/><Relationship Id="rId9" Type="http://schemas.microsoft.com/office/2007/relationships/diagramDrawing" Target="../diagrams/drawing11.xml"/></Relationships>
</file>

<file path=ppt/slides/_rels/slide3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3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6.gif"/><Relationship Id="rId2" Type="http://schemas.openxmlformats.org/officeDocument/2006/relationships/image" Target="../media/image13.jpeg"/><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9.jpeg"/><Relationship Id="rId4" Type="http://schemas.openxmlformats.org/officeDocument/2006/relationships/image" Target="../media/image15.jpeg"/></Relationships>
</file>

<file path=ppt/slides/_rels/slide36.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14.jpeg"/><Relationship Id="rId7" Type="http://schemas.openxmlformats.org/officeDocument/2006/relationships/image" Target="../media/image11.jpeg"/><Relationship Id="rId2" Type="http://schemas.openxmlformats.org/officeDocument/2006/relationships/image" Target="../media/image13.jpeg"/><Relationship Id="rId1" Type="http://schemas.openxmlformats.org/officeDocument/2006/relationships/slideLayout" Target="../slideLayouts/slideLayout1.xml"/><Relationship Id="rId6" Type="http://schemas.openxmlformats.org/officeDocument/2006/relationships/image" Target="../media/image17.jpeg"/><Relationship Id="rId5" Type="http://schemas.openxmlformats.org/officeDocument/2006/relationships/image" Target="../media/image9.jpeg"/><Relationship Id="rId4" Type="http://schemas.openxmlformats.org/officeDocument/2006/relationships/image" Target="../media/image15.jpeg"/></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3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gif"/><Relationship Id="rId4" Type="http://schemas.openxmlformats.org/officeDocument/2006/relationships/image" Target="../media/image1.jpeg"/></Relationships>
</file>

<file path=ppt/slides/_rels/slide4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13.jpeg"/><Relationship Id="rId7"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9.jpeg"/><Relationship Id="rId10" Type="http://schemas.openxmlformats.org/officeDocument/2006/relationships/image" Target="../media/image1.jpeg"/><Relationship Id="rId4" Type="http://schemas.openxmlformats.org/officeDocument/2006/relationships/image" Target="../media/image15.jpeg"/><Relationship Id="rId9"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ar-EG" dirty="0" smtClean="0"/>
              <a:t>القراءة والمحادثة</a:t>
            </a:r>
            <a:endParaRPr lang="ar-SA" dirty="0"/>
          </a:p>
        </p:txBody>
      </p:sp>
      <p:sp>
        <p:nvSpPr>
          <p:cNvPr id="3" name="Subtitle 2"/>
          <p:cNvSpPr>
            <a:spLocks noGrp="1"/>
          </p:cNvSpPr>
          <p:nvPr>
            <p:ph type="subTitle" idx="1"/>
          </p:nvPr>
        </p:nvSpPr>
        <p:spPr/>
        <p:txBody>
          <a:bodyPr>
            <a:normAutofit/>
          </a:bodyPr>
          <a:lstStyle/>
          <a:p>
            <a:r>
              <a:rPr lang="en-US" sz="4400" dirty="0" smtClean="0"/>
              <a:t>Reading &amp; Conversation</a:t>
            </a:r>
            <a:endParaRPr lang="ar-SA" sz="4400" dirty="0"/>
          </a:p>
        </p:txBody>
      </p:sp>
      <p:sp>
        <p:nvSpPr>
          <p:cNvPr id="8" name="Title 1"/>
          <p:cNvSpPr txBox="1">
            <a:spLocks/>
          </p:cNvSpPr>
          <p:nvPr/>
        </p:nvSpPr>
        <p:spPr>
          <a:xfrm>
            <a:off x="785786" y="214290"/>
            <a:ext cx="7772400" cy="1470025"/>
          </a:xfrm>
          <a:prstGeom prst="rect">
            <a:avLst/>
          </a:prstGeom>
          <a:solidFill>
            <a:schemeClr val="accent2"/>
          </a:solidFill>
          <a:ln>
            <a:solidFill>
              <a:schemeClr val="accent3">
                <a:lumMod val="60000"/>
                <a:lumOff val="40000"/>
              </a:schemeClr>
            </a:solidFill>
          </a:ln>
        </p:spPr>
        <p:txBody>
          <a:bodyPr vert="horz" lIns="91440" tIns="45720" rIns="91440" bIns="45720" rtlCol="1" anchor="ctr">
            <a:norm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EG" sz="4800" b="0" i="0" u="none" strike="noStrike" kern="1200" cap="none" spc="0" normalizeH="0" baseline="0" noProof="0" smtClean="0">
                <a:ln>
                  <a:noFill/>
                </a:ln>
                <a:solidFill>
                  <a:schemeClr val="tx1"/>
                </a:solidFill>
                <a:effectLst/>
                <a:uLnTx/>
                <a:uFillTx/>
                <a:latin typeface="+mj-lt"/>
                <a:ea typeface="+mj-ea"/>
                <a:cs typeface="+mj-cs"/>
              </a:rPr>
              <a:t>القراءة والمحادثة</a:t>
            </a:r>
            <a:endParaRPr kumimoji="0" lang="ar-SA" sz="4800" b="0" i="0" u="none" strike="noStrike" kern="1200" cap="none" spc="0" normalizeH="0" baseline="0" noProof="0" dirty="0">
              <a:ln>
                <a:noFill/>
              </a:ln>
              <a:solidFill>
                <a:schemeClr val="tx1"/>
              </a:solidFill>
              <a:effectLst/>
              <a:uLnTx/>
              <a:uFillTx/>
              <a:latin typeface="+mj-lt"/>
              <a:ea typeface="+mj-ea"/>
              <a:cs typeface="+mj-cs"/>
            </a:endParaRPr>
          </a:p>
        </p:txBody>
      </p:sp>
      <p:pic>
        <p:nvPicPr>
          <p:cNvPr id="9" name="Picture 2" descr="C:\Users\USER\Pictures\imagesCAKVCITD.jpg"/>
          <p:cNvPicPr>
            <a:picLocks noChangeAspect="1" noChangeArrowheads="1"/>
          </p:cNvPicPr>
          <p:nvPr/>
        </p:nvPicPr>
        <p:blipFill>
          <a:blip r:embed="rId2"/>
          <a:srcRect/>
          <a:stretch>
            <a:fillRect/>
          </a:stretch>
        </p:blipFill>
        <p:spPr bwMode="auto">
          <a:xfrm>
            <a:off x="7358082" y="357166"/>
            <a:ext cx="933450" cy="1238250"/>
          </a:xfrm>
          <a:prstGeom prst="rect">
            <a:avLst/>
          </a:prstGeom>
          <a:noFill/>
        </p:spPr>
      </p:pic>
      <p:pic>
        <p:nvPicPr>
          <p:cNvPr id="10" name="Picture 2" descr="C:\Users\USER\Pictures\imagesCAKVCITD.jpg"/>
          <p:cNvPicPr>
            <a:picLocks noChangeAspect="1" noChangeArrowheads="1"/>
          </p:cNvPicPr>
          <p:nvPr/>
        </p:nvPicPr>
        <p:blipFill>
          <a:blip r:embed="rId2"/>
          <a:srcRect/>
          <a:stretch>
            <a:fillRect/>
          </a:stretch>
        </p:blipFill>
        <p:spPr bwMode="auto">
          <a:xfrm>
            <a:off x="1142976" y="357166"/>
            <a:ext cx="933450" cy="1238250"/>
          </a:xfrm>
          <a:prstGeom prst="rect">
            <a:avLst/>
          </a:prstGeom>
          <a:noFill/>
        </p:spPr>
      </p:pic>
      <p:sp>
        <p:nvSpPr>
          <p:cNvPr id="11" name="Date Placeholder 10"/>
          <p:cNvSpPr>
            <a:spLocks noGrp="1"/>
          </p:cNvSpPr>
          <p:nvPr>
            <p:ph type="dt" sz="half" idx="10"/>
          </p:nvPr>
        </p:nvSpPr>
        <p:spPr/>
        <p:txBody>
          <a:bodyPr/>
          <a:lstStyle/>
          <a:p>
            <a:fld id="{E16CF766-DCB9-46CF-A9EE-5B35A0FC7665}" type="datetime1">
              <a:rPr lang="ar-SA" smtClean="0"/>
              <a:pPr/>
              <a:t>29/10/1433</a:t>
            </a:fld>
            <a:endParaRPr lang="ar-SA"/>
          </a:p>
        </p:txBody>
      </p:sp>
      <p:sp>
        <p:nvSpPr>
          <p:cNvPr id="12" name="Slide Number Placeholder 11"/>
          <p:cNvSpPr>
            <a:spLocks noGrp="1"/>
          </p:cNvSpPr>
          <p:nvPr>
            <p:ph type="sldNum" sz="quarter" idx="12"/>
          </p:nvPr>
        </p:nvSpPr>
        <p:spPr/>
        <p:txBody>
          <a:bodyPr/>
          <a:lstStyle/>
          <a:p>
            <a:fld id="{F9F5C68E-9A51-4354-B7CB-0CF9C0B28369}" type="slidenum">
              <a:rPr lang="ar-SA" smtClean="0"/>
              <a:pPr/>
              <a:t>1</a:t>
            </a:fld>
            <a:endParaRPr lang="ar-SA"/>
          </a:p>
        </p:txBody>
      </p:sp>
      <p:sp>
        <p:nvSpPr>
          <p:cNvPr id="13" name="Footer Placeholder 12"/>
          <p:cNvSpPr>
            <a:spLocks noGrp="1"/>
          </p:cNvSpPr>
          <p:nvPr>
            <p:ph type="ftr" sz="quarter" idx="11"/>
          </p:nvPr>
        </p:nvSpPr>
        <p:spPr/>
        <p:txBody>
          <a:bodyPr/>
          <a:lstStyle/>
          <a:p>
            <a:r>
              <a:rPr lang="ar-SA" smtClean="0"/>
              <a:t>إعداد : د.منى محمد علي بشر</a:t>
            </a:r>
            <a:endParaRPr lang="ar-SA"/>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71472" y="285728"/>
            <a:ext cx="7772400" cy="1470025"/>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428596" y="1857364"/>
            <a:ext cx="8286808" cy="5000636"/>
          </a:xfrm>
          <a:solidFill>
            <a:schemeClr val="accent1">
              <a:lumMod val="75000"/>
            </a:schemeClr>
          </a:solidFill>
          <a:ln>
            <a:solidFill>
              <a:schemeClr val="tx1"/>
            </a:solidFill>
          </a:ln>
        </p:spPr>
        <p:txBody>
          <a:bodyPr>
            <a:normAutofit fontScale="92500" lnSpcReduction="20000"/>
          </a:bodyPr>
          <a:lstStyle/>
          <a:p>
            <a:r>
              <a:rPr lang="ar-EG" sz="4800" u="sng" dirty="0" smtClean="0">
                <a:solidFill>
                  <a:schemeClr val="tx1"/>
                </a:solidFill>
              </a:rPr>
              <a:t>القراءة</a:t>
            </a:r>
          </a:p>
          <a:p>
            <a:r>
              <a:rPr lang="ar-EG" sz="4800" u="sng" dirty="0" smtClean="0">
                <a:solidFill>
                  <a:srgbClr val="FFFF00"/>
                </a:solidFill>
              </a:rPr>
              <a:t>الرسالة:</a:t>
            </a:r>
          </a:p>
          <a:p>
            <a:pPr algn="r"/>
            <a:r>
              <a:rPr lang="ar-EG" sz="4800" u="sng" dirty="0" smtClean="0"/>
              <a:t>رسالتي هي أن أعلمكن:</a:t>
            </a:r>
          </a:p>
          <a:p>
            <a:pPr algn="r"/>
            <a:r>
              <a:rPr lang="ar-EG" sz="4800" dirty="0" smtClean="0"/>
              <a:t>- أهمية القراءة</a:t>
            </a:r>
          </a:p>
          <a:p>
            <a:pPr algn="r"/>
            <a:r>
              <a:rPr lang="ar-EG" sz="4800" dirty="0" smtClean="0"/>
              <a:t>   - حب القراءة</a:t>
            </a:r>
          </a:p>
          <a:p>
            <a:pPr algn="r"/>
            <a:r>
              <a:rPr lang="ar-EG" sz="4800" dirty="0" smtClean="0"/>
              <a:t>      -كيفية اختيار المادة المقروءة</a:t>
            </a:r>
          </a:p>
          <a:p>
            <a:pPr algn="r"/>
            <a:r>
              <a:rPr lang="ar-EG" sz="4800" dirty="0" smtClean="0"/>
              <a:t>        -أستشعر فيكن حب المادة وفهمها</a:t>
            </a:r>
          </a:p>
          <a:p>
            <a:pPr algn="r"/>
            <a:endParaRPr lang="ar-SA" sz="4800" dirty="0"/>
          </a:p>
        </p:txBody>
      </p:sp>
      <p:pic>
        <p:nvPicPr>
          <p:cNvPr id="3074" name="Picture 2" descr="C:\Users\USER\Pictures\imagesCAKVCITD.jpg"/>
          <p:cNvPicPr>
            <a:picLocks noChangeAspect="1" noChangeArrowheads="1"/>
          </p:cNvPicPr>
          <p:nvPr/>
        </p:nvPicPr>
        <p:blipFill>
          <a:blip r:embed="rId2"/>
          <a:srcRect/>
          <a:stretch>
            <a:fillRect/>
          </a:stretch>
        </p:blipFill>
        <p:spPr bwMode="auto">
          <a:xfrm>
            <a:off x="714348" y="357166"/>
            <a:ext cx="933450" cy="1238250"/>
          </a:xfrm>
          <a:prstGeom prst="rect">
            <a:avLst/>
          </a:prstGeom>
          <a:noFill/>
        </p:spPr>
      </p:pic>
      <p:pic>
        <p:nvPicPr>
          <p:cNvPr id="5" name="Picture 2" descr="C:\Users\USER\Pictures\imagesCAKVCITD.jpg"/>
          <p:cNvPicPr>
            <a:picLocks noChangeAspect="1" noChangeArrowheads="1"/>
          </p:cNvPicPr>
          <p:nvPr/>
        </p:nvPicPr>
        <p:blipFill>
          <a:blip r:embed="rId2"/>
          <a:srcRect/>
          <a:stretch>
            <a:fillRect/>
          </a:stretch>
        </p:blipFill>
        <p:spPr bwMode="auto">
          <a:xfrm>
            <a:off x="7286644" y="357166"/>
            <a:ext cx="933450" cy="1238250"/>
          </a:xfrm>
          <a:prstGeom prst="rect">
            <a:avLst/>
          </a:prstGeom>
          <a:noFill/>
        </p:spPr>
      </p:pic>
      <p:sp>
        <p:nvSpPr>
          <p:cNvPr id="6" name="Date Placeholder 5"/>
          <p:cNvSpPr>
            <a:spLocks noGrp="1"/>
          </p:cNvSpPr>
          <p:nvPr>
            <p:ph type="dt" sz="half" idx="10"/>
          </p:nvPr>
        </p:nvSpPr>
        <p:spPr/>
        <p:txBody>
          <a:bodyPr/>
          <a:lstStyle/>
          <a:p>
            <a:fld id="{37BAB4B1-97F2-43EC-9878-070FED0CFE43}" type="datetime1">
              <a:rPr lang="ar-SA" smtClean="0"/>
              <a:pPr/>
              <a:t>29/10/1433</a:t>
            </a:fld>
            <a:r>
              <a:rPr lang="ar-SA" smtClean="0"/>
              <a:t>       </a:t>
            </a:r>
            <a:endParaRPr lang="ar-SA" dirty="0"/>
          </a:p>
        </p:txBody>
      </p:sp>
      <p:sp>
        <p:nvSpPr>
          <p:cNvPr id="7" name="Slide Number Placeholder 6"/>
          <p:cNvSpPr>
            <a:spLocks noGrp="1"/>
          </p:cNvSpPr>
          <p:nvPr>
            <p:ph type="sldNum" sz="quarter" idx="12"/>
          </p:nvPr>
        </p:nvSpPr>
        <p:spPr/>
        <p:txBody>
          <a:bodyPr/>
          <a:lstStyle/>
          <a:p>
            <a:fld id="{F9F5C68E-9A51-4354-B7CB-0CF9C0B28369}" type="slidenum">
              <a:rPr lang="ar-SA" smtClean="0"/>
              <a:pPr/>
              <a:t>2</a:t>
            </a:fld>
            <a:endParaRPr lang="ar-SA"/>
          </a:p>
        </p:txBody>
      </p:sp>
      <p:sp>
        <p:nvSpPr>
          <p:cNvPr id="8" name="Footer Placeholder 7"/>
          <p:cNvSpPr>
            <a:spLocks noGrp="1"/>
          </p:cNvSpPr>
          <p:nvPr>
            <p:ph type="ftr" sz="quarter" idx="11"/>
          </p:nvPr>
        </p:nvSpPr>
        <p:spPr/>
        <p:txBody>
          <a:bodyPr/>
          <a:lstStyle/>
          <a:p>
            <a:r>
              <a:rPr lang="ar-SA" smtClean="0"/>
              <a:t>إعداد : د.منى محمد علي بشر</a:t>
            </a:r>
            <a:endParaRPr lang="ar-SA" dirty="0"/>
          </a:p>
        </p:txBody>
      </p:sp>
      <p:pic>
        <p:nvPicPr>
          <p:cNvPr id="9" name="Picture 5" descr="I:\صور ايمان\eman pic\علمي و كمببيوتر\كتب (5).gif"/>
          <p:cNvPicPr>
            <a:picLocks noChangeAspect="1" noChangeArrowheads="1" noCrop="1"/>
          </p:cNvPicPr>
          <p:nvPr/>
        </p:nvPicPr>
        <p:blipFill>
          <a:blip r:embed="rId3"/>
          <a:srcRect/>
          <a:stretch>
            <a:fillRect/>
          </a:stretch>
        </p:blipFill>
        <p:spPr bwMode="auto">
          <a:xfrm>
            <a:off x="928662" y="2428868"/>
            <a:ext cx="1405333" cy="1285884"/>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5720" y="285728"/>
            <a:ext cx="8501122" cy="1470025"/>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1142976" y="2000240"/>
            <a:ext cx="6400800" cy="4857760"/>
          </a:xfrm>
          <a:solidFill>
            <a:schemeClr val="accent1">
              <a:lumMod val="75000"/>
            </a:schemeClr>
          </a:solidFill>
          <a:ln>
            <a:solidFill>
              <a:schemeClr val="tx1"/>
            </a:solidFill>
          </a:ln>
        </p:spPr>
        <p:txBody>
          <a:bodyPr>
            <a:normAutofit/>
          </a:bodyPr>
          <a:lstStyle/>
          <a:p>
            <a:r>
              <a:rPr lang="ar-EG" sz="4800" u="sng" dirty="0" smtClean="0">
                <a:solidFill>
                  <a:schemeClr val="tx1"/>
                </a:solidFill>
              </a:rPr>
              <a:t>القراءة</a:t>
            </a:r>
          </a:p>
          <a:p>
            <a:r>
              <a:rPr lang="ar-EG" sz="4800" u="sng" dirty="0" smtClean="0">
                <a:solidFill>
                  <a:srgbClr val="FFFF00"/>
                </a:solidFill>
              </a:rPr>
              <a:t>شعارنا:</a:t>
            </a:r>
          </a:p>
          <a:p>
            <a:r>
              <a:rPr lang="ar-EG" sz="4800" u="sng" dirty="0" smtClean="0">
                <a:solidFill>
                  <a:srgbClr val="FFFF00"/>
                </a:solidFill>
              </a:rPr>
              <a:t>”اقرأ تسلم“</a:t>
            </a:r>
          </a:p>
        </p:txBody>
      </p:sp>
      <p:pic>
        <p:nvPicPr>
          <p:cNvPr id="6" name="Picture 5" descr="MPj04394490000[1]"/>
          <p:cNvPicPr>
            <a:picLocks noChangeAspect="1" noChangeArrowheads="1"/>
          </p:cNvPicPr>
          <p:nvPr/>
        </p:nvPicPr>
        <p:blipFill>
          <a:blip r:embed="rId2" cstate="print"/>
          <a:srcRect/>
          <a:stretch>
            <a:fillRect/>
          </a:stretch>
        </p:blipFill>
        <p:spPr bwMode="auto">
          <a:xfrm>
            <a:off x="571472" y="285728"/>
            <a:ext cx="1785950" cy="1492795"/>
          </a:xfrm>
          <a:prstGeom prst="rect">
            <a:avLst/>
          </a:prstGeom>
          <a:noFill/>
        </p:spPr>
      </p:pic>
      <p:pic>
        <p:nvPicPr>
          <p:cNvPr id="7" name="Picture 6" descr="MPj04394490000[1]"/>
          <p:cNvPicPr>
            <a:picLocks noChangeAspect="1" noChangeArrowheads="1"/>
          </p:cNvPicPr>
          <p:nvPr/>
        </p:nvPicPr>
        <p:blipFill>
          <a:blip r:embed="rId3" cstate="print"/>
          <a:srcRect/>
          <a:stretch>
            <a:fillRect/>
          </a:stretch>
        </p:blipFill>
        <p:spPr bwMode="auto">
          <a:xfrm>
            <a:off x="6572264" y="285728"/>
            <a:ext cx="1928826" cy="1492795"/>
          </a:xfrm>
          <a:prstGeom prst="rect">
            <a:avLst/>
          </a:prstGeom>
          <a:noFill/>
        </p:spPr>
      </p:pic>
      <p:pic>
        <p:nvPicPr>
          <p:cNvPr id="8" name="Picture 3" descr="C:\Users\USER\Pictures\images.jpg"/>
          <p:cNvPicPr>
            <a:picLocks noChangeAspect="1" noChangeArrowheads="1"/>
          </p:cNvPicPr>
          <p:nvPr/>
        </p:nvPicPr>
        <p:blipFill>
          <a:blip r:embed="rId4"/>
          <a:srcRect/>
          <a:stretch>
            <a:fillRect/>
          </a:stretch>
        </p:blipFill>
        <p:spPr bwMode="auto">
          <a:xfrm>
            <a:off x="4000496" y="5214950"/>
            <a:ext cx="1171575" cy="1171575"/>
          </a:xfrm>
          <a:prstGeom prst="rect">
            <a:avLst/>
          </a:prstGeom>
          <a:noFill/>
        </p:spPr>
      </p:pic>
      <p:sp>
        <p:nvSpPr>
          <p:cNvPr id="9" name="Date Placeholder 8"/>
          <p:cNvSpPr>
            <a:spLocks noGrp="1"/>
          </p:cNvSpPr>
          <p:nvPr>
            <p:ph type="dt" sz="half" idx="10"/>
          </p:nvPr>
        </p:nvSpPr>
        <p:spPr/>
        <p:txBody>
          <a:bodyPr/>
          <a:lstStyle/>
          <a:p>
            <a:fld id="{9E99659A-05B1-4E64-8A17-ECB6904CE2C8}" type="datetime1">
              <a:rPr lang="ar-SA" smtClean="0"/>
              <a:pPr/>
              <a:t>29/10/1433</a:t>
            </a:fld>
            <a:endParaRPr lang="ar-SA"/>
          </a:p>
        </p:txBody>
      </p:sp>
      <p:sp>
        <p:nvSpPr>
          <p:cNvPr id="10" name="Slide Number Placeholder 9"/>
          <p:cNvSpPr>
            <a:spLocks noGrp="1"/>
          </p:cNvSpPr>
          <p:nvPr>
            <p:ph type="sldNum" sz="quarter" idx="12"/>
          </p:nvPr>
        </p:nvSpPr>
        <p:spPr/>
        <p:txBody>
          <a:bodyPr/>
          <a:lstStyle/>
          <a:p>
            <a:fld id="{F9F5C68E-9A51-4354-B7CB-0CF9C0B28369}" type="slidenum">
              <a:rPr lang="ar-SA" smtClean="0"/>
              <a:pPr/>
              <a:t>3</a:t>
            </a:fld>
            <a:endParaRPr lang="ar-SA"/>
          </a:p>
        </p:txBody>
      </p:sp>
      <p:sp>
        <p:nvSpPr>
          <p:cNvPr id="11" name="Footer Placeholder 10"/>
          <p:cNvSpPr>
            <a:spLocks noGrp="1"/>
          </p:cNvSpPr>
          <p:nvPr>
            <p:ph type="ftr" sz="quarter" idx="11"/>
          </p:nvPr>
        </p:nvSpPr>
        <p:spPr/>
        <p:txBody>
          <a:bodyPr/>
          <a:lstStyle/>
          <a:p>
            <a:r>
              <a:rPr lang="ar-SA" smtClean="0"/>
              <a:t>إعداد : د.منى محمد علي بشر</a:t>
            </a:r>
            <a:endParaRPr lang="ar-SA"/>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000107"/>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357158" y="1000108"/>
            <a:ext cx="8215370" cy="5643602"/>
          </a:xfrm>
          <a:solidFill>
            <a:schemeClr val="accent1">
              <a:lumMod val="75000"/>
            </a:schemeClr>
          </a:solidFill>
          <a:ln>
            <a:solidFill>
              <a:schemeClr val="tx1"/>
            </a:solidFill>
          </a:ln>
        </p:spPr>
        <p:txBody>
          <a:bodyPr>
            <a:normAutofit/>
          </a:bodyPr>
          <a:lstStyle/>
          <a:p>
            <a:r>
              <a:rPr lang="ar-SA" sz="4400" b="1" u="sng" dirty="0" smtClean="0"/>
              <a:t>القراءة:</a:t>
            </a:r>
          </a:p>
          <a:p>
            <a:pPr algn="r"/>
            <a:r>
              <a:rPr lang="ar-SA" sz="4400" b="1" dirty="0" smtClean="0"/>
              <a:t>1-تعريف : </a:t>
            </a:r>
            <a:r>
              <a:rPr lang="ar-SA" sz="4400" b="1" dirty="0" err="1" smtClean="0"/>
              <a:t>أ</a:t>
            </a:r>
            <a:r>
              <a:rPr lang="ar-SA" sz="4400" b="1" dirty="0" smtClean="0"/>
              <a:t>- اللغة         </a:t>
            </a:r>
            <a:r>
              <a:rPr lang="ar-SA" sz="4000" b="1" dirty="0" err="1" smtClean="0">
                <a:solidFill>
                  <a:schemeClr val="tx1"/>
                </a:solidFill>
              </a:rPr>
              <a:t>ب</a:t>
            </a:r>
            <a:r>
              <a:rPr lang="ar-SA" sz="4000" b="1" dirty="0" smtClean="0">
                <a:solidFill>
                  <a:schemeClr val="tx1"/>
                </a:solidFill>
              </a:rPr>
              <a:t>- اصطلاحا</a:t>
            </a:r>
          </a:p>
          <a:p>
            <a:pPr algn="r"/>
            <a:r>
              <a:rPr lang="ar-SA" sz="4000" b="1" dirty="0" smtClean="0">
                <a:solidFill>
                  <a:schemeClr val="tx1"/>
                </a:solidFill>
              </a:rPr>
              <a:t>2- أهمية القراءة</a:t>
            </a:r>
          </a:p>
          <a:p>
            <a:pPr algn="r"/>
            <a:r>
              <a:rPr lang="ar-SA" sz="4000" b="1" dirty="0" smtClean="0">
                <a:solidFill>
                  <a:schemeClr val="tx1"/>
                </a:solidFill>
              </a:rPr>
              <a:t>3- موضوعات القراءة</a:t>
            </a:r>
          </a:p>
          <a:p>
            <a:pPr algn="r"/>
            <a:r>
              <a:rPr lang="ar-SA" sz="4000" b="1" dirty="0" smtClean="0">
                <a:solidFill>
                  <a:schemeClr val="tx1"/>
                </a:solidFill>
              </a:rPr>
              <a:t>4- أنواع القراءة</a:t>
            </a:r>
          </a:p>
          <a:p>
            <a:pPr algn="r"/>
            <a:r>
              <a:rPr lang="ar-SA" sz="4000" b="1" dirty="0" smtClean="0">
                <a:solidFill>
                  <a:schemeClr val="tx1"/>
                </a:solidFill>
              </a:rPr>
              <a:t>5- صلة القراءة بالمهارات الأخرى</a:t>
            </a:r>
          </a:p>
          <a:p>
            <a:pPr algn="r"/>
            <a:r>
              <a:rPr lang="ar-SA" sz="4000" b="1" dirty="0" smtClean="0">
                <a:solidFill>
                  <a:schemeClr val="tx1"/>
                </a:solidFill>
              </a:rPr>
              <a:t>6-أسباب صعوبة القراءة وكيفية التغلب عليها</a:t>
            </a:r>
            <a:endParaRPr lang="ar-SA" sz="4000" b="1" dirty="0">
              <a:solidFill>
                <a:schemeClr val="tx1"/>
              </a:solidFill>
            </a:endParaRPr>
          </a:p>
        </p:txBody>
      </p:sp>
      <p:pic>
        <p:nvPicPr>
          <p:cNvPr id="1026" name="Picture 2" descr="C:\Users\USER\Pictures\images.jpg"/>
          <p:cNvPicPr>
            <a:picLocks noChangeAspect="1" noChangeArrowheads="1"/>
          </p:cNvPicPr>
          <p:nvPr/>
        </p:nvPicPr>
        <p:blipFill>
          <a:blip r:embed="rId2"/>
          <a:srcRect/>
          <a:stretch>
            <a:fillRect/>
          </a:stretch>
        </p:blipFill>
        <p:spPr bwMode="auto">
          <a:xfrm>
            <a:off x="8070049" y="0"/>
            <a:ext cx="1073951" cy="714356"/>
          </a:xfrm>
          <a:prstGeom prst="rect">
            <a:avLst/>
          </a:prstGeom>
          <a:noFill/>
        </p:spPr>
      </p:pic>
      <p:pic>
        <p:nvPicPr>
          <p:cNvPr id="3074" name="Picture 2" descr="C:\Users\USER\Pictures\imagesCAKVCITD.jpg"/>
          <p:cNvPicPr>
            <a:picLocks noChangeAspect="1" noChangeArrowheads="1"/>
          </p:cNvPicPr>
          <p:nvPr/>
        </p:nvPicPr>
        <p:blipFill>
          <a:blip r:embed="rId3"/>
          <a:srcRect/>
          <a:stretch>
            <a:fillRect/>
          </a:stretch>
        </p:blipFill>
        <p:spPr bwMode="auto">
          <a:xfrm>
            <a:off x="428596" y="1000108"/>
            <a:ext cx="933450" cy="1166812"/>
          </a:xfrm>
          <a:prstGeom prst="rect">
            <a:avLst/>
          </a:prstGeom>
          <a:noFill/>
        </p:spPr>
      </p:pic>
      <p:pic>
        <p:nvPicPr>
          <p:cNvPr id="7" name="Picture 2" descr="C:\Users\USER\Pictures\images.jpg"/>
          <p:cNvPicPr>
            <a:picLocks noChangeAspect="1" noChangeArrowheads="1"/>
          </p:cNvPicPr>
          <p:nvPr/>
        </p:nvPicPr>
        <p:blipFill>
          <a:blip r:embed="rId2"/>
          <a:srcRect/>
          <a:stretch>
            <a:fillRect/>
          </a:stretch>
        </p:blipFill>
        <p:spPr bwMode="auto">
          <a:xfrm>
            <a:off x="0" y="0"/>
            <a:ext cx="1073951" cy="714356"/>
          </a:xfrm>
          <a:prstGeom prst="rect">
            <a:avLst/>
          </a:prstGeom>
          <a:noFill/>
        </p:spPr>
      </p:pic>
      <p:sp>
        <p:nvSpPr>
          <p:cNvPr id="8" name="Date Placeholder 7"/>
          <p:cNvSpPr>
            <a:spLocks noGrp="1"/>
          </p:cNvSpPr>
          <p:nvPr>
            <p:ph type="dt" sz="half" idx="10"/>
          </p:nvPr>
        </p:nvSpPr>
        <p:spPr/>
        <p:txBody>
          <a:bodyPr/>
          <a:lstStyle/>
          <a:p>
            <a:fld id="{AA499B63-44E3-43B6-8BA8-F5E8F54F224E}" type="datetime1">
              <a:rPr lang="ar-SA" smtClean="0"/>
              <a:pPr/>
              <a:t>29/10/1433</a:t>
            </a:fld>
            <a:endParaRPr lang="ar-SA" dirty="0"/>
          </a:p>
        </p:txBody>
      </p:sp>
      <p:sp>
        <p:nvSpPr>
          <p:cNvPr id="9" name="Slide Number Placeholder 8"/>
          <p:cNvSpPr>
            <a:spLocks noGrp="1"/>
          </p:cNvSpPr>
          <p:nvPr>
            <p:ph type="sldNum" sz="quarter" idx="12"/>
          </p:nvPr>
        </p:nvSpPr>
        <p:spPr/>
        <p:txBody>
          <a:bodyPr/>
          <a:lstStyle/>
          <a:p>
            <a:fld id="{F9F5C68E-9A51-4354-B7CB-0CF9C0B28369}" type="slidenum">
              <a:rPr lang="ar-SA" smtClean="0"/>
              <a:pPr/>
              <a:t>4</a:t>
            </a:fld>
            <a:endParaRPr lang="ar-SA" dirty="0"/>
          </a:p>
        </p:txBody>
      </p:sp>
      <p:sp>
        <p:nvSpPr>
          <p:cNvPr id="10" name="Footer Placeholder 9"/>
          <p:cNvSpPr>
            <a:spLocks noGrp="1"/>
          </p:cNvSpPr>
          <p:nvPr>
            <p:ph type="ftr" sz="quarter" idx="11"/>
          </p:nvPr>
        </p:nvSpPr>
        <p:spPr/>
        <p:txBody>
          <a:bodyPr/>
          <a:lstStyle/>
          <a:p>
            <a:r>
              <a:rPr lang="ar-SA" dirty="0" smtClean="0"/>
              <a:t>إعداد : </a:t>
            </a:r>
            <a:r>
              <a:rPr lang="ar-SA" dirty="0" err="1" smtClean="0"/>
              <a:t>د</a:t>
            </a:r>
            <a:r>
              <a:rPr lang="ar-SA" dirty="0" smtClean="0"/>
              <a:t>.منى محمد علي بشر</a:t>
            </a:r>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714355"/>
          </a:xfrm>
          <a:solidFill>
            <a:schemeClr val="accent2"/>
          </a:solidFill>
          <a:ln>
            <a:solidFill>
              <a:schemeClr val="accent3">
                <a:lumMod val="60000"/>
                <a:lumOff val="40000"/>
              </a:schemeClr>
            </a:solidFill>
          </a:ln>
        </p:spPr>
        <p:txBody>
          <a:bodyPr>
            <a:normAutofit fontScale="90000"/>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428596" y="928670"/>
            <a:ext cx="8286808" cy="5715040"/>
          </a:xfrm>
          <a:solidFill>
            <a:schemeClr val="accent1">
              <a:lumMod val="75000"/>
            </a:schemeClr>
          </a:solidFill>
          <a:ln>
            <a:solidFill>
              <a:schemeClr val="tx1"/>
            </a:solidFill>
          </a:ln>
        </p:spPr>
        <p:txBody>
          <a:bodyPr>
            <a:normAutofit fontScale="62500" lnSpcReduction="20000"/>
          </a:bodyPr>
          <a:lstStyle/>
          <a:p>
            <a:r>
              <a:rPr lang="ar-SA" sz="4800" b="1" u="sng" dirty="0" smtClean="0"/>
              <a:t>1- تعريف القراءة </a:t>
            </a:r>
          </a:p>
          <a:p>
            <a:pPr algn="r"/>
            <a:r>
              <a:rPr lang="ar-SA" sz="4800" b="1" dirty="0" smtClean="0"/>
              <a:t>   أ-   </a:t>
            </a:r>
            <a:r>
              <a:rPr lang="ar-SA" sz="4800" b="1" u="sng" dirty="0" smtClean="0"/>
              <a:t>لغًة</a:t>
            </a:r>
            <a:r>
              <a:rPr lang="ar-SA" sz="4800" dirty="0" smtClean="0"/>
              <a:t>: </a:t>
            </a:r>
            <a:r>
              <a:rPr lang="ar-SA" sz="4800" b="1" dirty="0" smtClean="0"/>
              <a:t>الجمع</a:t>
            </a:r>
          </a:p>
          <a:p>
            <a:pPr algn="r"/>
            <a:r>
              <a:rPr lang="ar-SA" sz="4800" b="1" dirty="0" smtClean="0"/>
              <a:t>   ب- </a:t>
            </a:r>
            <a:r>
              <a:rPr lang="ar-SA" sz="4800" b="1" u="sng" dirty="0" smtClean="0"/>
              <a:t>اصطلاحا :</a:t>
            </a:r>
            <a:endParaRPr lang="ar-SA" sz="4800" b="1" dirty="0" smtClean="0"/>
          </a:p>
          <a:p>
            <a:pPr algn="r"/>
            <a:r>
              <a:rPr lang="ar-SA" sz="4800" b="1" dirty="0" smtClean="0"/>
              <a:t>1-هي نشاط فكري يقوم على انتقال الذهن </a:t>
            </a:r>
            <a:r>
              <a:rPr lang="ar-SA" sz="4800" dirty="0" smtClean="0"/>
              <a:t>من </a:t>
            </a:r>
            <a:r>
              <a:rPr lang="ar-SA" sz="4800" b="1" dirty="0" smtClean="0"/>
              <a:t>الحروف   </a:t>
            </a:r>
          </a:p>
          <a:p>
            <a:pPr algn="r"/>
            <a:r>
              <a:rPr lang="ar-SA" sz="4800" b="1" dirty="0" smtClean="0"/>
              <a:t>  والأشكال التي  تقع تحت الأنظار إلى الأصوات والألفاظ التي تدل </a:t>
            </a:r>
          </a:p>
          <a:p>
            <a:pPr algn="r"/>
            <a:r>
              <a:rPr lang="ar-SA" sz="4800" b="1" dirty="0" smtClean="0"/>
              <a:t>  عليها </a:t>
            </a:r>
          </a:p>
          <a:p>
            <a:pPr algn="r"/>
            <a:r>
              <a:rPr lang="ar-SA" sz="4800" b="1" dirty="0" smtClean="0"/>
              <a:t>2- هي بتعبير آخر طريقة يظهر فيها نشاط المعلم والمتعلم على</a:t>
            </a:r>
          </a:p>
          <a:p>
            <a:pPr algn="r"/>
            <a:r>
              <a:rPr lang="ar-SA" sz="4800" b="1" dirty="0" smtClean="0"/>
              <a:t>    السواء.</a:t>
            </a:r>
          </a:p>
          <a:p>
            <a:pPr algn="r"/>
            <a:r>
              <a:rPr lang="ar-SA" sz="4800" b="1" dirty="0" smtClean="0"/>
              <a:t>3- هي فن اليقظة على حد تعبير البعض.</a:t>
            </a:r>
          </a:p>
          <a:p>
            <a:pPr algn="r"/>
            <a:r>
              <a:rPr lang="ar-SA" sz="4800" b="1" dirty="0" smtClean="0"/>
              <a:t>4- هي فن مواجهة اللغة والتفسير والتواصل.</a:t>
            </a:r>
          </a:p>
          <a:p>
            <a:pPr algn="r"/>
            <a:r>
              <a:rPr lang="ar-SA" sz="4800" b="1" dirty="0" smtClean="0"/>
              <a:t>5- عمل فكري غرضه الفهم.</a:t>
            </a:r>
          </a:p>
        </p:txBody>
      </p:sp>
      <p:pic>
        <p:nvPicPr>
          <p:cNvPr id="1026" name="Picture 2" descr="C:\Users\USER\Pictures\images.jpg"/>
          <p:cNvPicPr>
            <a:picLocks noChangeAspect="1" noChangeArrowheads="1"/>
          </p:cNvPicPr>
          <p:nvPr/>
        </p:nvPicPr>
        <p:blipFill>
          <a:blip r:embed="rId3"/>
          <a:srcRect/>
          <a:stretch>
            <a:fillRect/>
          </a:stretch>
        </p:blipFill>
        <p:spPr bwMode="auto">
          <a:xfrm>
            <a:off x="6215074" y="0"/>
            <a:ext cx="1073951" cy="714356"/>
          </a:xfrm>
          <a:prstGeom prst="rect">
            <a:avLst/>
          </a:prstGeom>
          <a:noFill/>
        </p:spPr>
      </p:pic>
      <p:pic>
        <p:nvPicPr>
          <p:cNvPr id="3074" name="Picture 2" descr="C:\Users\USER\Pictures\imagesCAKVCITD.jpg"/>
          <p:cNvPicPr>
            <a:picLocks noChangeAspect="1" noChangeArrowheads="1"/>
          </p:cNvPicPr>
          <p:nvPr/>
        </p:nvPicPr>
        <p:blipFill>
          <a:blip r:embed="rId4"/>
          <a:srcRect/>
          <a:stretch>
            <a:fillRect/>
          </a:stretch>
        </p:blipFill>
        <p:spPr bwMode="auto">
          <a:xfrm>
            <a:off x="642910" y="5143512"/>
            <a:ext cx="933450" cy="1166812"/>
          </a:xfrm>
          <a:prstGeom prst="rect">
            <a:avLst/>
          </a:prstGeom>
          <a:noFill/>
        </p:spPr>
      </p:pic>
      <p:pic>
        <p:nvPicPr>
          <p:cNvPr id="7" name="Picture 2" descr="C:\Users\USER\Pictures\images.jpg"/>
          <p:cNvPicPr>
            <a:picLocks noChangeAspect="1" noChangeArrowheads="1"/>
          </p:cNvPicPr>
          <p:nvPr/>
        </p:nvPicPr>
        <p:blipFill>
          <a:blip r:embed="rId3"/>
          <a:srcRect/>
          <a:stretch>
            <a:fillRect/>
          </a:stretch>
        </p:blipFill>
        <p:spPr bwMode="auto">
          <a:xfrm>
            <a:off x="1785918" y="0"/>
            <a:ext cx="1073951" cy="714356"/>
          </a:xfrm>
          <a:prstGeom prst="rect">
            <a:avLst/>
          </a:prstGeom>
          <a:noFill/>
        </p:spPr>
      </p:pic>
      <p:pic>
        <p:nvPicPr>
          <p:cNvPr id="8" name="Picture 2" descr="C:\Users\USER\Pictures\imagesCAKVCITD.jpg"/>
          <p:cNvPicPr>
            <a:picLocks noChangeAspect="1" noChangeArrowheads="1"/>
          </p:cNvPicPr>
          <p:nvPr/>
        </p:nvPicPr>
        <p:blipFill>
          <a:blip r:embed="rId4"/>
          <a:srcRect/>
          <a:stretch>
            <a:fillRect/>
          </a:stretch>
        </p:blipFill>
        <p:spPr bwMode="auto">
          <a:xfrm>
            <a:off x="571472" y="1285860"/>
            <a:ext cx="933450" cy="1143008"/>
          </a:xfrm>
          <a:prstGeom prst="rect">
            <a:avLst/>
          </a:prstGeom>
          <a:noFill/>
        </p:spPr>
      </p:pic>
      <p:sp>
        <p:nvSpPr>
          <p:cNvPr id="9" name="Date Placeholder 8"/>
          <p:cNvSpPr>
            <a:spLocks noGrp="1"/>
          </p:cNvSpPr>
          <p:nvPr>
            <p:ph type="dt" sz="half" idx="10"/>
          </p:nvPr>
        </p:nvSpPr>
        <p:spPr/>
        <p:txBody>
          <a:bodyPr/>
          <a:lstStyle/>
          <a:p>
            <a:fld id="{CACCAB7D-77D2-4D2F-A562-3F09E08B9334}" type="datetime1">
              <a:rPr lang="ar-SA" smtClean="0"/>
              <a:pPr/>
              <a:t>29/10/1433</a:t>
            </a:fld>
            <a:endParaRPr lang="ar-SA"/>
          </a:p>
        </p:txBody>
      </p:sp>
      <p:sp>
        <p:nvSpPr>
          <p:cNvPr id="10" name="Slide Number Placeholder 9"/>
          <p:cNvSpPr>
            <a:spLocks noGrp="1"/>
          </p:cNvSpPr>
          <p:nvPr>
            <p:ph type="sldNum" sz="quarter" idx="12"/>
          </p:nvPr>
        </p:nvSpPr>
        <p:spPr/>
        <p:txBody>
          <a:bodyPr/>
          <a:lstStyle/>
          <a:p>
            <a:fld id="{F9F5C68E-9A51-4354-B7CB-0CF9C0B28369}" type="slidenum">
              <a:rPr lang="ar-SA" smtClean="0"/>
              <a:pPr/>
              <a:t>5</a:t>
            </a:fld>
            <a:endParaRPr lang="ar-SA"/>
          </a:p>
        </p:txBody>
      </p:sp>
      <p:sp>
        <p:nvSpPr>
          <p:cNvPr id="11" name="Footer Placeholder 10"/>
          <p:cNvSpPr>
            <a:spLocks noGrp="1"/>
          </p:cNvSpPr>
          <p:nvPr>
            <p:ph type="ftr" sz="quarter" idx="11"/>
          </p:nvPr>
        </p:nvSpPr>
        <p:spPr/>
        <p:txBody>
          <a:bodyPr/>
          <a:lstStyle/>
          <a:p>
            <a:r>
              <a:rPr lang="ar-SA" smtClean="0"/>
              <a:t>إعداد : د.منى محمد علي بشر</a:t>
            </a:r>
            <a:endParaRPr lang="ar-SA"/>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714355"/>
          </a:xfrm>
          <a:solidFill>
            <a:schemeClr val="accent2"/>
          </a:solidFill>
          <a:ln>
            <a:solidFill>
              <a:schemeClr val="accent3">
                <a:lumMod val="60000"/>
                <a:lumOff val="40000"/>
              </a:schemeClr>
            </a:solidFill>
          </a:ln>
        </p:spPr>
        <p:txBody>
          <a:bodyPr>
            <a:normAutofit fontScale="90000"/>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428596" y="928670"/>
            <a:ext cx="8286808" cy="5715040"/>
          </a:xfrm>
          <a:solidFill>
            <a:schemeClr val="accent1">
              <a:lumMod val="75000"/>
            </a:schemeClr>
          </a:solidFill>
          <a:ln>
            <a:solidFill>
              <a:schemeClr val="tx1"/>
            </a:solidFill>
          </a:ln>
        </p:spPr>
        <p:txBody>
          <a:bodyPr>
            <a:normAutofit/>
          </a:bodyPr>
          <a:lstStyle/>
          <a:p>
            <a:r>
              <a:rPr lang="ar-SA" sz="4800" b="1" u="sng" dirty="0" smtClean="0"/>
              <a:t>1- تعريف القراءة </a:t>
            </a:r>
          </a:p>
          <a:p>
            <a:pPr algn="r"/>
            <a:r>
              <a:rPr lang="ar-SA" sz="4800" b="1" dirty="0" smtClean="0"/>
              <a:t>-إذن</a:t>
            </a:r>
            <a:r>
              <a:rPr lang="en-US" sz="4800" b="1" dirty="0" smtClean="0"/>
              <a:t> </a:t>
            </a:r>
            <a:r>
              <a:rPr lang="ar-SA" sz="4800" b="1" dirty="0" smtClean="0"/>
              <a:t>القراءة: </a:t>
            </a:r>
          </a:p>
          <a:p>
            <a:pPr algn="r"/>
            <a:r>
              <a:rPr lang="ar-SA" sz="4800" b="1" dirty="0" smtClean="0"/>
              <a:t>عملية  مركبة تتألف من عمليات متشابكة يقوم </a:t>
            </a:r>
            <a:r>
              <a:rPr lang="ar-SA" sz="4800" b="1" dirty="0" err="1" smtClean="0"/>
              <a:t>بها</a:t>
            </a:r>
            <a:r>
              <a:rPr lang="ar-SA" sz="4800" b="1" dirty="0" smtClean="0"/>
              <a:t> القارئ وصولا إلى المعنى الذي قصده الكاتب.</a:t>
            </a:r>
          </a:p>
        </p:txBody>
      </p:sp>
      <p:pic>
        <p:nvPicPr>
          <p:cNvPr id="1026" name="Picture 2" descr="C:\Users\USER\Pictures\images.jpg"/>
          <p:cNvPicPr>
            <a:picLocks noChangeAspect="1" noChangeArrowheads="1"/>
          </p:cNvPicPr>
          <p:nvPr/>
        </p:nvPicPr>
        <p:blipFill>
          <a:blip r:embed="rId3"/>
          <a:srcRect/>
          <a:stretch>
            <a:fillRect/>
          </a:stretch>
        </p:blipFill>
        <p:spPr bwMode="auto">
          <a:xfrm>
            <a:off x="6215074" y="0"/>
            <a:ext cx="1073951" cy="714356"/>
          </a:xfrm>
          <a:prstGeom prst="rect">
            <a:avLst/>
          </a:prstGeom>
          <a:noFill/>
        </p:spPr>
      </p:pic>
      <p:pic>
        <p:nvPicPr>
          <p:cNvPr id="3074" name="Picture 2" descr="C:\Users\USER\Pictures\imagesCAKVCITD.jpg"/>
          <p:cNvPicPr>
            <a:picLocks noChangeAspect="1" noChangeArrowheads="1"/>
          </p:cNvPicPr>
          <p:nvPr/>
        </p:nvPicPr>
        <p:blipFill>
          <a:blip r:embed="rId4"/>
          <a:srcRect/>
          <a:stretch>
            <a:fillRect/>
          </a:stretch>
        </p:blipFill>
        <p:spPr bwMode="auto">
          <a:xfrm>
            <a:off x="642910" y="5143512"/>
            <a:ext cx="933450" cy="1166812"/>
          </a:xfrm>
          <a:prstGeom prst="rect">
            <a:avLst/>
          </a:prstGeom>
          <a:noFill/>
        </p:spPr>
      </p:pic>
      <p:pic>
        <p:nvPicPr>
          <p:cNvPr id="7" name="Picture 2" descr="C:\Users\USER\Pictures\images.jpg"/>
          <p:cNvPicPr>
            <a:picLocks noChangeAspect="1" noChangeArrowheads="1"/>
          </p:cNvPicPr>
          <p:nvPr/>
        </p:nvPicPr>
        <p:blipFill>
          <a:blip r:embed="rId3"/>
          <a:srcRect/>
          <a:stretch>
            <a:fillRect/>
          </a:stretch>
        </p:blipFill>
        <p:spPr bwMode="auto">
          <a:xfrm>
            <a:off x="1785918" y="0"/>
            <a:ext cx="1073951" cy="714356"/>
          </a:xfrm>
          <a:prstGeom prst="rect">
            <a:avLst/>
          </a:prstGeom>
          <a:noFill/>
        </p:spPr>
      </p:pic>
      <p:pic>
        <p:nvPicPr>
          <p:cNvPr id="8" name="Picture 2" descr="C:\Users\USER\Pictures\imagesCAKVCITD.jpg"/>
          <p:cNvPicPr>
            <a:picLocks noChangeAspect="1" noChangeArrowheads="1"/>
          </p:cNvPicPr>
          <p:nvPr/>
        </p:nvPicPr>
        <p:blipFill>
          <a:blip r:embed="rId4"/>
          <a:srcRect/>
          <a:stretch>
            <a:fillRect/>
          </a:stretch>
        </p:blipFill>
        <p:spPr bwMode="auto">
          <a:xfrm>
            <a:off x="571472" y="1285860"/>
            <a:ext cx="933450" cy="1143008"/>
          </a:xfrm>
          <a:prstGeom prst="rect">
            <a:avLst/>
          </a:prstGeom>
          <a:noFill/>
        </p:spPr>
      </p:pic>
      <p:sp>
        <p:nvSpPr>
          <p:cNvPr id="9" name="Date Placeholder 8"/>
          <p:cNvSpPr>
            <a:spLocks noGrp="1"/>
          </p:cNvSpPr>
          <p:nvPr>
            <p:ph type="dt" sz="half" idx="10"/>
          </p:nvPr>
        </p:nvSpPr>
        <p:spPr/>
        <p:txBody>
          <a:bodyPr/>
          <a:lstStyle/>
          <a:p>
            <a:fld id="{CACCAB7D-77D2-4D2F-A562-3F09E08B9334}" type="datetime1">
              <a:rPr lang="ar-SA" smtClean="0"/>
              <a:pPr/>
              <a:t>29/10/1433</a:t>
            </a:fld>
            <a:endParaRPr lang="ar-SA"/>
          </a:p>
        </p:txBody>
      </p:sp>
      <p:sp>
        <p:nvSpPr>
          <p:cNvPr id="10" name="Slide Number Placeholder 9"/>
          <p:cNvSpPr>
            <a:spLocks noGrp="1"/>
          </p:cNvSpPr>
          <p:nvPr>
            <p:ph type="sldNum" sz="quarter" idx="12"/>
          </p:nvPr>
        </p:nvSpPr>
        <p:spPr/>
        <p:txBody>
          <a:bodyPr/>
          <a:lstStyle/>
          <a:p>
            <a:fld id="{F9F5C68E-9A51-4354-B7CB-0CF9C0B28369}" type="slidenum">
              <a:rPr lang="ar-SA" smtClean="0"/>
              <a:pPr/>
              <a:t>6</a:t>
            </a:fld>
            <a:endParaRPr lang="ar-SA"/>
          </a:p>
        </p:txBody>
      </p:sp>
      <p:sp>
        <p:nvSpPr>
          <p:cNvPr id="11" name="Footer Placeholder 10"/>
          <p:cNvSpPr>
            <a:spLocks noGrp="1"/>
          </p:cNvSpPr>
          <p:nvPr>
            <p:ph type="ftr" sz="quarter" idx="11"/>
          </p:nvPr>
        </p:nvSpPr>
        <p:spPr/>
        <p:txBody>
          <a:bodyPr/>
          <a:lstStyle/>
          <a:p>
            <a:r>
              <a:rPr lang="ar-SA" smtClean="0"/>
              <a:t>إعداد : د.منى محمد علي بشر</a:t>
            </a:r>
            <a:endParaRPr lang="ar-SA"/>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000107"/>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357158" y="1000108"/>
            <a:ext cx="8215370" cy="5429288"/>
          </a:xfrm>
          <a:solidFill>
            <a:schemeClr val="accent1">
              <a:lumMod val="75000"/>
            </a:schemeClr>
          </a:solidFill>
          <a:ln>
            <a:solidFill>
              <a:schemeClr val="tx1"/>
            </a:solidFill>
          </a:ln>
        </p:spPr>
        <p:txBody>
          <a:bodyPr>
            <a:normAutofit fontScale="55000" lnSpcReduction="20000"/>
          </a:bodyPr>
          <a:lstStyle/>
          <a:p>
            <a:pPr algn="r"/>
            <a:r>
              <a:rPr lang="ar-SA" sz="7600" b="1" u="sng" dirty="0" smtClean="0"/>
              <a:t>2-أهمية القراءة:</a:t>
            </a:r>
          </a:p>
          <a:p>
            <a:pPr algn="r">
              <a:buFontTx/>
              <a:buChar char="-"/>
            </a:pPr>
            <a:r>
              <a:rPr lang="ar-SA" sz="6500" b="1" dirty="0" smtClean="0"/>
              <a:t>أ-الحديث عن أهمية القراءة ليس بدعا ولا جديدا ولا </a:t>
            </a:r>
          </a:p>
          <a:p>
            <a:pPr algn="r"/>
            <a:r>
              <a:rPr lang="ar-SA" sz="6500" b="1" dirty="0" smtClean="0"/>
              <a:t> خافيا، وإنما من باب </a:t>
            </a:r>
            <a:r>
              <a:rPr lang="ar-SA" sz="6500" b="1" u="sng" dirty="0" smtClean="0">
                <a:solidFill>
                  <a:srgbClr val="FFFF00"/>
                </a:solidFill>
              </a:rPr>
              <a:t>التذكير بأمر ثابت معلوم</a:t>
            </a:r>
            <a:r>
              <a:rPr lang="ar-SA" sz="6500" b="1" dirty="0" smtClean="0"/>
              <a:t> </a:t>
            </a:r>
          </a:p>
          <a:p>
            <a:pPr algn="r"/>
            <a:r>
              <a:rPr lang="ar-SA" sz="6500" b="1" dirty="0" smtClean="0"/>
              <a:t> والهدف دفع الغفلة، وطلب اليقظة، وتحميل الإنسان   </a:t>
            </a:r>
          </a:p>
          <a:p>
            <a:pPr algn="r"/>
            <a:r>
              <a:rPr lang="ar-SA" sz="6500" b="1" dirty="0" smtClean="0"/>
              <a:t> لمسؤولياته.</a:t>
            </a:r>
          </a:p>
          <a:p>
            <a:pPr algn="r"/>
            <a:r>
              <a:rPr lang="ar-SA" sz="6500" b="1" dirty="0" smtClean="0"/>
              <a:t>ب- لقد غدا من المسلمات أن القراءة </a:t>
            </a:r>
            <a:r>
              <a:rPr lang="ar-SA" sz="6500" b="1" dirty="0" smtClean="0">
                <a:solidFill>
                  <a:srgbClr val="FFFF00"/>
                </a:solidFill>
              </a:rPr>
              <a:t>غذاء العقل</a:t>
            </a:r>
            <a:r>
              <a:rPr lang="ar-SA" sz="6500" b="1" dirty="0" smtClean="0"/>
              <a:t>، </a:t>
            </a:r>
            <a:r>
              <a:rPr lang="ar-SA" sz="6500" b="1" dirty="0" smtClean="0">
                <a:solidFill>
                  <a:srgbClr val="FFFF00"/>
                </a:solidFill>
              </a:rPr>
              <a:t>ومفتاح للعلم والتعلم</a:t>
            </a:r>
            <a:r>
              <a:rPr lang="ar-SA" sz="6500" b="1" dirty="0" smtClean="0"/>
              <a:t>، </a:t>
            </a:r>
            <a:r>
              <a:rPr lang="ar-SA" sz="6500" b="1" dirty="0" smtClean="0">
                <a:solidFill>
                  <a:srgbClr val="FFFF00"/>
                </a:solidFill>
              </a:rPr>
              <a:t>وطريق للنبوغ </a:t>
            </a:r>
            <a:r>
              <a:rPr lang="ar-SA" sz="6500" b="1" dirty="0" smtClean="0"/>
              <a:t>بعد أن ثبت بالأدلة القاطعة </a:t>
            </a:r>
            <a:r>
              <a:rPr lang="ar-SA" sz="6500" b="1" u="sng" dirty="0" smtClean="0">
                <a:solidFill>
                  <a:srgbClr val="FFFF00"/>
                </a:solidFill>
              </a:rPr>
              <a:t>الصلة بين التفوق والقراءة الصحيحة</a:t>
            </a:r>
            <a:r>
              <a:rPr lang="ar-SA" sz="6500" b="1" dirty="0" smtClean="0">
                <a:solidFill>
                  <a:srgbClr val="FFFF00"/>
                </a:solidFill>
              </a:rPr>
              <a:t>, </a:t>
            </a:r>
            <a:r>
              <a:rPr lang="ar-SA" sz="6500" b="1" dirty="0" smtClean="0"/>
              <a:t>وهي </a:t>
            </a:r>
            <a:r>
              <a:rPr lang="ar-SA" sz="6500" b="1" dirty="0" smtClean="0">
                <a:solidFill>
                  <a:srgbClr val="FFFF00"/>
                </a:solidFill>
              </a:rPr>
              <a:t>تمِد الإنسان بأكثر من حياة في عمره الواحد</a:t>
            </a:r>
            <a:r>
              <a:rPr lang="ar-SA" sz="6500" b="1" dirty="0" smtClean="0"/>
              <a:t>، </a:t>
            </a:r>
            <a:endParaRPr lang="ar-SA" sz="6500" b="1" dirty="0">
              <a:solidFill>
                <a:schemeClr val="tx1"/>
              </a:solidFill>
            </a:endParaRPr>
          </a:p>
        </p:txBody>
      </p:sp>
      <p:pic>
        <p:nvPicPr>
          <p:cNvPr id="1026" name="Picture 2" descr="C:\Users\USER\Pictures\images.jpg"/>
          <p:cNvPicPr>
            <a:picLocks noChangeAspect="1" noChangeArrowheads="1"/>
          </p:cNvPicPr>
          <p:nvPr/>
        </p:nvPicPr>
        <p:blipFill>
          <a:blip r:embed="rId2"/>
          <a:srcRect/>
          <a:stretch>
            <a:fillRect/>
          </a:stretch>
        </p:blipFill>
        <p:spPr bwMode="auto">
          <a:xfrm>
            <a:off x="8070049" y="0"/>
            <a:ext cx="1073951" cy="714356"/>
          </a:xfrm>
          <a:prstGeom prst="rect">
            <a:avLst/>
          </a:prstGeom>
          <a:noFill/>
        </p:spPr>
      </p:pic>
      <p:pic>
        <p:nvPicPr>
          <p:cNvPr id="3074" name="Picture 2" descr="C:\Users\USER\Pictures\imagesCAKVCITD.jpg"/>
          <p:cNvPicPr>
            <a:picLocks noChangeAspect="1" noChangeArrowheads="1"/>
          </p:cNvPicPr>
          <p:nvPr/>
        </p:nvPicPr>
        <p:blipFill>
          <a:blip r:embed="rId3"/>
          <a:srcRect/>
          <a:stretch>
            <a:fillRect/>
          </a:stretch>
        </p:blipFill>
        <p:spPr bwMode="auto">
          <a:xfrm>
            <a:off x="357158" y="5357826"/>
            <a:ext cx="933450" cy="1166812"/>
          </a:xfrm>
          <a:prstGeom prst="rect">
            <a:avLst/>
          </a:prstGeom>
          <a:noFill/>
        </p:spPr>
      </p:pic>
      <p:pic>
        <p:nvPicPr>
          <p:cNvPr id="7" name="Picture 2" descr="C:\Users\USER\Pictures\images.jpg"/>
          <p:cNvPicPr>
            <a:picLocks noChangeAspect="1" noChangeArrowheads="1"/>
          </p:cNvPicPr>
          <p:nvPr/>
        </p:nvPicPr>
        <p:blipFill>
          <a:blip r:embed="rId2"/>
          <a:srcRect/>
          <a:stretch>
            <a:fillRect/>
          </a:stretch>
        </p:blipFill>
        <p:spPr bwMode="auto">
          <a:xfrm>
            <a:off x="0" y="0"/>
            <a:ext cx="1073951" cy="714356"/>
          </a:xfrm>
          <a:prstGeom prst="rect">
            <a:avLst/>
          </a:prstGeom>
          <a:noFill/>
        </p:spPr>
      </p:pic>
      <p:sp>
        <p:nvSpPr>
          <p:cNvPr id="8" name="Date Placeholder 7"/>
          <p:cNvSpPr>
            <a:spLocks noGrp="1"/>
          </p:cNvSpPr>
          <p:nvPr>
            <p:ph type="dt" sz="half" idx="10"/>
          </p:nvPr>
        </p:nvSpPr>
        <p:spPr/>
        <p:txBody>
          <a:bodyPr/>
          <a:lstStyle/>
          <a:p>
            <a:fld id="{988DCDF9-C907-466E-A2D0-19CBB2CD66A3}" type="datetime1">
              <a:rPr lang="ar-SA" smtClean="0"/>
              <a:pPr/>
              <a:t>29/10/1433</a:t>
            </a:fld>
            <a:endParaRPr lang="ar-SA"/>
          </a:p>
        </p:txBody>
      </p:sp>
      <p:sp>
        <p:nvSpPr>
          <p:cNvPr id="9" name="Slide Number Placeholder 8"/>
          <p:cNvSpPr>
            <a:spLocks noGrp="1"/>
          </p:cNvSpPr>
          <p:nvPr>
            <p:ph type="sldNum" sz="quarter" idx="12"/>
          </p:nvPr>
        </p:nvSpPr>
        <p:spPr/>
        <p:txBody>
          <a:bodyPr/>
          <a:lstStyle/>
          <a:p>
            <a:fld id="{F9F5C68E-9A51-4354-B7CB-0CF9C0B28369}" type="slidenum">
              <a:rPr lang="ar-SA" smtClean="0"/>
              <a:pPr/>
              <a:t>7</a:t>
            </a:fld>
            <a:endParaRPr lang="ar-SA"/>
          </a:p>
        </p:txBody>
      </p:sp>
      <p:sp>
        <p:nvSpPr>
          <p:cNvPr id="10" name="Footer Placeholder 9"/>
          <p:cNvSpPr>
            <a:spLocks noGrp="1"/>
          </p:cNvSpPr>
          <p:nvPr>
            <p:ph type="ftr" sz="quarter" idx="11"/>
          </p:nvPr>
        </p:nvSpPr>
        <p:spPr/>
        <p:txBody>
          <a:bodyPr/>
          <a:lstStyle/>
          <a:p>
            <a:r>
              <a:rPr lang="ar-SA" smtClean="0"/>
              <a:t>إعداد : د.منى محمد علي بشر</a:t>
            </a:r>
            <a:endParaRPr lang="ar-SA"/>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5720" y="1"/>
            <a:ext cx="8643998" cy="642918"/>
          </a:xfrm>
          <a:solidFill>
            <a:schemeClr val="accent2"/>
          </a:solidFill>
          <a:ln>
            <a:solidFill>
              <a:schemeClr val="accent3">
                <a:lumMod val="60000"/>
                <a:lumOff val="40000"/>
              </a:schemeClr>
            </a:solidFill>
          </a:ln>
        </p:spPr>
        <p:txBody>
          <a:bodyPr>
            <a:normAutofit fontScale="90000"/>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500034" y="857232"/>
            <a:ext cx="8429684" cy="5572164"/>
          </a:xfrm>
          <a:solidFill>
            <a:schemeClr val="accent1">
              <a:lumMod val="75000"/>
            </a:schemeClr>
          </a:solidFill>
          <a:ln>
            <a:solidFill>
              <a:schemeClr val="tx1"/>
            </a:solidFill>
          </a:ln>
        </p:spPr>
        <p:txBody>
          <a:bodyPr>
            <a:normAutofit/>
          </a:bodyPr>
          <a:lstStyle/>
          <a:p>
            <a:r>
              <a:rPr lang="ar-EG" sz="4800" b="1" u="sng" dirty="0" smtClean="0"/>
              <a:t>تابع</a:t>
            </a:r>
            <a:r>
              <a:rPr lang="ar-EG" sz="4800" b="1" dirty="0" smtClean="0"/>
              <a:t>: </a:t>
            </a:r>
            <a:r>
              <a:rPr lang="ar-EG" sz="4800" b="1" u="sng" dirty="0" smtClean="0">
                <a:solidFill>
                  <a:schemeClr val="tx1"/>
                </a:solidFill>
              </a:rPr>
              <a:t>أهمية القراءة</a:t>
            </a:r>
          </a:p>
          <a:p>
            <a:pPr algn="r"/>
            <a:r>
              <a:rPr lang="ar-EG" sz="3600" b="1" dirty="0" smtClean="0"/>
              <a:t>          </a:t>
            </a:r>
            <a:endParaRPr lang="ar-SA" sz="3600" b="1" dirty="0" smtClean="0"/>
          </a:p>
          <a:p>
            <a:pPr algn="r"/>
            <a:r>
              <a:rPr lang="ar-SA" sz="3600" b="1" dirty="0" err="1" smtClean="0"/>
              <a:t>جـ</a:t>
            </a:r>
            <a:r>
              <a:rPr lang="ar-SA" sz="3600" b="1" dirty="0" smtClean="0"/>
              <a:t>- </a:t>
            </a:r>
            <a:r>
              <a:rPr lang="ar-SA" sz="3600" b="1" dirty="0" smtClean="0">
                <a:solidFill>
                  <a:srgbClr val="FFFF00"/>
                </a:solidFill>
              </a:rPr>
              <a:t>تشبع غرائزه في حب الاستطلاع والمعرفة وتنمية الخيا</a:t>
            </a:r>
            <a:r>
              <a:rPr lang="ar-SA" sz="3600" b="1" dirty="0" smtClean="0"/>
              <a:t>ل، </a:t>
            </a:r>
          </a:p>
          <a:p>
            <a:pPr algn="r"/>
            <a:r>
              <a:rPr lang="ar-SA" sz="3600" b="1" dirty="0" smtClean="0"/>
              <a:t>د-هي السبيل إلى </a:t>
            </a:r>
            <a:r>
              <a:rPr lang="ar-SA" sz="3600" b="1" dirty="0" smtClean="0">
                <a:solidFill>
                  <a:srgbClr val="FFFF00"/>
                </a:solidFill>
              </a:rPr>
              <a:t>تنمية الثروة </a:t>
            </a:r>
            <a:r>
              <a:rPr lang="ar-SA" sz="3900" b="1" dirty="0" smtClean="0">
                <a:solidFill>
                  <a:srgbClr val="FFFF00"/>
                </a:solidFill>
              </a:rPr>
              <a:t>اللفظية</a:t>
            </a:r>
            <a:r>
              <a:rPr lang="ar-SA" sz="3900" b="1" dirty="0" smtClean="0"/>
              <a:t> </a:t>
            </a:r>
            <a:r>
              <a:rPr lang="ar-SA" sz="3900" b="1" dirty="0" smtClean="0">
                <a:solidFill>
                  <a:srgbClr val="FFFF00"/>
                </a:solidFill>
              </a:rPr>
              <a:t>والتمكن من الأساليب</a:t>
            </a:r>
            <a:r>
              <a:rPr lang="ar-SA" sz="3900" b="1" dirty="0" smtClean="0"/>
              <a:t>، فبها يتجاوز الإنسان حدوده الجغرافية والتاريخية دون أن يحتاج إلى الانتقال من محيطه</a:t>
            </a:r>
            <a:endParaRPr lang="ar-SA" sz="3900" b="1" dirty="0" smtClean="0">
              <a:solidFill>
                <a:schemeClr val="tx1"/>
              </a:solidFill>
            </a:endParaRPr>
          </a:p>
          <a:p>
            <a:endParaRPr lang="ar-SA" sz="4800" dirty="0">
              <a:solidFill>
                <a:schemeClr val="tx1"/>
              </a:solidFill>
            </a:endParaRPr>
          </a:p>
        </p:txBody>
      </p:sp>
      <p:pic>
        <p:nvPicPr>
          <p:cNvPr id="1026" name="Picture 2" descr="C:\Users\USER\Pictures\images.jpg"/>
          <p:cNvPicPr>
            <a:picLocks noChangeAspect="1" noChangeArrowheads="1"/>
          </p:cNvPicPr>
          <p:nvPr/>
        </p:nvPicPr>
        <p:blipFill>
          <a:blip r:embed="rId2"/>
          <a:srcRect/>
          <a:stretch>
            <a:fillRect/>
          </a:stretch>
        </p:blipFill>
        <p:spPr bwMode="auto">
          <a:xfrm>
            <a:off x="7643834" y="0"/>
            <a:ext cx="1073951" cy="714356"/>
          </a:xfrm>
          <a:prstGeom prst="rect">
            <a:avLst/>
          </a:prstGeom>
          <a:noFill/>
        </p:spPr>
      </p:pic>
      <p:pic>
        <p:nvPicPr>
          <p:cNvPr id="3074" name="Picture 2" descr="C:\Users\USER\Pictures\imagesCAKVCITD.jpg"/>
          <p:cNvPicPr>
            <a:picLocks noChangeAspect="1" noChangeArrowheads="1"/>
          </p:cNvPicPr>
          <p:nvPr/>
        </p:nvPicPr>
        <p:blipFill>
          <a:blip r:embed="rId3"/>
          <a:srcRect/>
          <a:stretch>
            <a:fillRect/>
          </a:stretch>
        </p:blipFill>
        <p:spPr bwMode="auto">
          <a:xfrm>
            <a:off x="571472" y="5286388"/>
            <a:ext cx="933450" cy="1166812"/>
          </a:xfrm>
          <a:prstGeom prst="rect">
            <a:avLst/>
          </a:prstGeom>
          <a:noFill/>
        </p:spPr>
      </p:pic>
      <p:pic>
        <p:nvPicPr>
          <p:cNvPr id="7" name="Picture 2" descr="C:\Users\USER\Pictures\images.jpg"/>
          <p:cNvPicPr>
            <a:picLocks noChangeAspect="1" noChangeArrowheads="1"/>
          </p:cNvPicPr>
          <p:nvPr/>
        </p:nvPicPr>
        <p:blipFill>
          <a:blip r:embed="rId2"/>
          <a:srcRect/>
          <a:stretch>
            <a:fillRect/>
          </a:stretch>
        </p:blipFill>
        <p:spPr bwMode="auto">
          <a:xfrm>
            <a:off x="428596" y="0"/>
            <a:ext cx="1073951" cy="714356"/>
          </a:xfrm>
          <a:prstGeom prst="rect">
            <a:avLst/>
          </a:prstGeom>
          <a:noFill/>
        </p:spPr>
      </p:pic>
      <p:pic>
        <p:nvPicPr>
          <p:cNvPr id="8" name="Picture 2" descr="C:\Users\USER\Pictures\imagesCAKVCITD.jpg"/>
          <p:cNvPicPr>
            <a:picLocks noChangeAspect="1" noChangeArrowheads="1"/>
          </p:cNvPicPr>
          <p:nvPr/>
        </p:nvPicPr>
        <p:blipFill>
          <a:blip r:embed="rId3"/>
          <a:srcRect/>
          <a:stretch>
            <a:fillRect/>
          </a:stretch>
        </p:blipFill>
        <p:spPr bwMode="auto">
          <a:xfrm>
            <a:off x="8001024" y="857232"/>
            <a:ext cx="933450" cy="1166812"/>
          </a:xfrm>
          <a:prstGeom prst="rect">
            <a:avLst/>
          </a:prstGeom>
          <a:noFill/>
        </p:spPr>
      </p:pic>
      <p:sp>
        <p:nvSpPr>
          <p:cNvPr id="9" name="Date Placeholder 8"/>
          <p:cNvSpPr>
            <a:spLocks noGrp="1"/>
          </p:cNvSpPr>
          <p:nvPr>
            <p:ph type="dt" sz="half" idx="10"/>
          </p:nvPr>
        </p:nvSpPr>
        <p:spPr/>
        <p:txBody>
          <a:bodyPr/>
          <a:lstStyle/>
          <a:p>
            <a:fld id="{95A5C22F-4A2E-42D4-AC85-8D61544C6FF6}" type="datetime1">
              <a:rPr lang="ar-SA" smtClean="0"/>
              <a:pPr/>
              <a:t>29/10/1433</a:t>
            </a:fld>
            <a:endParaRPr lang="ar-SA"/>
          </a:p>
        </p:txBody>
      </p:sp>
      <p:sp>
        <p:nvSpPr>
          <p:cNvPr id="10" name="Slide Number Placeholder 9"/>
          <p:cNvSpPr>
            <a:spLocks noGrp="1"/>
          </p:cNvSpPr>
          <p:nvPr>
            <p:ph type="sldNum" sz="quarter" idx="12"/>
          </p:nvPr>
        </p:nvSpPr>
        <p:spPr/>
        <p:txBody>
          <a:bodyPr/>
          <a:lstStyle/>
          <a:p>
            <a:fld id="{F9F5C68E-9A51-4354-B7CB-0CF9C0B28369}" type="slidenum">
              <a:rPr lang="ar-SA" smtClean="0"/>
              <a:pPr/>
              <a:t>8</a:t>
            </a:fld>
            <a:endParaRPr lang="ar-SA"/>
          </a:p>
        </p:txBody>
      </p:sp>
      <p:sp>
        <p:nvSpPr>
          <p:cNvPr id="11" name="Footer Placeholder 10"/>
          <p:cNvSpPr>
            <a:spLocks noGrp="1"/>
          </p:cNvSpPr>
          <p:nvPr>
            <p:ph type="ftr" sz="quarter" idx="11"/>
          </p:nvPr>
        </p:nvSpPr>
        <p:spPr/>
        <p:txBody>
          <a:bodyPr/>
          <a:lstStyle/>
          <a:p>
            <a:r>
              <a:rPr lang="ar-SA" smtClean="0"/>
              <a:t>إعداد : د.منى محمد علي بشر</a:t>
            </a:r>
            <a:endParaRPr lang="ar-SA"/>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8858280" cy="1214422"/>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285720" y="1571612"/>
            <a:ext cx="8501122" cy="5072098"/>
          </a:xfrm>
          <a:solidFill>
            <a:schemeClr val="accent1">
              <a:lumMod val="75000"/>
            </a:schemeClr>
          </a:solidFill>
          <a:ln>
            <a:solidFill>
              <a:schemeClr val="tx1"/>
            </a:solidFill>
          </a:ln>
        </p:spPr>
        <p:txBody>
          <a:bodyPr>
            <a:normAutofit/>
          </a:bodyPr>
          <a:lstStyle/>
          <a:p>
            <a:pPr algn="r"/>
            <a:r>
              <a:rPr lang="ar-SA" sz="4800" dirty="0" smtClean="0"/>
              <a:t>         </a:t>
            </a:r>
            <a:r>
              <a:rPr lang="ar-SA" sz="4800" u="sng" dirty="0" smtClean="0"/>
              <a:t>تابع:أهمية القراءة</a:t>
            </a:r>
          </a:p>
          <a:p>
            <a:pPr algn="r"/>
            <a:r>
              <a:rPr lang="ar-SA" sz="4800" dirty="0" smtClean="0"/>
              <a:t>    هـ- </a:t>
            </a:r>
            <a:r>
              <a:rPr lang="ar-SA" sz="4000" b="1" dirty="0" smtClean="0"/>
              <a:t>وقد تطور مفهوم القراءة كثيرا عبر الزمن، ففي السابق كان ينصرف إلى تمكين المتعلم من القدرة على التعرف على الحروف والكلمات ونطقها بطريقة صحيحة، ثم غدت القراءة تدل على </a:t>
            </a:r>
            <a:r>
              <a:rPr lang="ar-SA" sz="4000" b="1" dirty="0" smtClean="0">
                <a:solidFill>
                  <a:srgbClr val="FFFF00"/>
                </a:solidFill>
              </a:rPr>
              <a:t>تلك العملية المعقدة التي تدخل فيها العمليات العقلية,</a:t>
            </a:r>
            <a:endParaRPr lang="ar-SA" sz="4000" b="1" dirty="0">
              <a:solidFill>
                <a:srgbClr val="FFFF00"/>
              </a:solidFill>
            </a:endParaRPr>
          </a:p>
        </p:txBody>
      </p:sp>
      <p:pic>
        <p:nvPicPr>
          <p:cNvPr id="1026" name="Picture 2" descr="C:\Users\USER\Pictures\images.jpg"/>
          <p:cNvPicPr>
            <a:picLocks noChangeAspect="1" noChangeArrowheads="1"/>
          </p:cNvPicPr>
          <p:nvPr/>
        </p:nvPicPr>
        <p:blipFill>
          <a:blip r:embed="rId3"/>
          <a:srcRect/>
          <a:stretch>
            <a:fillRect/>
          </a:stretch>
        </p:blipFill>
        <p:spPr bwMode="auto">
          <a:xfrm>
            <a:off x="7858148" y="214290"/>
            <a:ext cx="1073951" cy="714356"/>
          </a:xfrm>
          <a:prstGeom prst="rect">
            <a:avLst/>
          </a:prstGeom>
          <a:noFill/>
        </p:spPr>
      </p:pic>
      <p:pic>
        <p:nvPicPr>
          <p:cNvPr id="3074" name="Picture 2" descr="C:\Users\USER\Pictures\imagesCAKVCITD.jpg"/>
          <p:cNvPicPr>
            <a:picLocks noChangeAspect="1" noChangeArrowheads="1"/>
          </p:cNvPicPr>
          <p:nvPr/>
        </p:nvPicPr>
        <p:blipFill>
          <a:blip r:embed="rId4"/>
          <a:srcRect/>
          <a:stretch>
            <a:fillRect/>
          </a:stretch>
        </p:blipFill>
        <p:spPr bwMode="auto">
          <a:xfrm>
            <a:off x="285720" y="5429264"/>
            <a:ext cx="933450" cy="1166812"/>
          </a:xfrm>
          <a:prstGeom prst="rect">
            <a:avLst/>
          </a:prstGeom>
          <a:noFill/>
        </p:spPr>
      </p:pic>
      <p:pic>
        <p:nvPicPr>
          <p:cNvPr id="7" name="Picture 2" descr="C:\Users\USER\Pictures\images.jpg"/>
          <p:cNvPicPr>
            <a:picLocks noChangeAspect="1" noChangeArrowheads="1"/>
          </p:cNvPicPr>
          <p:nvPr/>
        </p:nvPicPr>
        <p:blipFill>
          <a:blip r:embed="rId3"/>
          <a:srcRect/>
          <a:stretch>
            <a:fillRect/>
          </a:stretch>
        </p:blipFill>
        <p:spPr bwMode="auto">
          <a:xfrm>
            <a:off x="285720" y="285728"/>
            <a:ext cx="1073951" cy="714356"/>
          </a:xfrm>
          <a:prstGeom prst="rect">
            <a:avLst/>
          </a:prstGeom>
          <a:noFill/>
        </p:spPr>
      </p:pic>
      <p:pic>
        <p:nvPicPr>
          <p:cNvPr id="9" name="Picture 2" descr="C:\Users\USER\Pictures\imagesCAKVCITD.jpg"/>
          <p:cNvPicPr>
            <a:picLocks noChangeAspect="1" noChangeArrowheads="1"/>
          </p:cNvPicPr>
          <p:nvPr/>
        </p:nvPicPr>
        <p:blipFill>
          <a:blip r:embed="rId4"/>
          <a:srcRect/>
          <a:stretch>
            <a:fillRect/>
          </a:stretch>
        </p:blipFill>
        <p:spPr bwMode="auto">
          <a:xfrm>
            <a:off x="7858148" y="1571612"/>
            <a:ext cx="933450" cy="1166812"/>
          </a:xfrm>
          <a:prstGeom prst="rect">
            <a:avLst/>
          </a:prstGeom>
          <a:noFill/>
        </p:spPr>
      </p:pic>
      <p:sp>
        <p:nvSpPr>
          <p:cNvPr id="8" name="Date Placeholder 7"/>
          <p:cNvSpPr>
            <a:spLocks noGrp="1"/>
          </p:cNvSpPr>
          <p:nvPr>
            <p:ph type="dt" sz="half" idx="10"/>
          </p:nvPr>
        </p:nvSpPr>
        <p:spPr/>
        <p:txBody>
          <a:bodyPr/>
          <a:lstStyle/>
          <a:p>
            <a:fld id="{7FFF5484-1008-455E-909E-1D97A0587199}" type="datetime1">
              <a:rPr lang="ar-SA" smtClean="0"/>
              <a:pPr/>
              <a:t>29/10/1433</a:t>
            </a:fld>
            <a:endParaRPr lang="ar-SA"/>
          </a:p>
        </p:txBody>
      </p:sp>
      <p:sp>
        <p:nvSpPr>
          <p:cNvPr id="10" name="Slide Number Placeholder 9"/>
          <p:cNvSpPr>
            <a:spLocks noGrp="1"/>
          </p:cNvSpPr>
          <p:nvPr>
            <p:ph type="sldNum" sz="quarter" idx="12"/>
          </p:nvPr>
        </p:nvSpPr>
        <p:spPr/>
        <p:txBody>
          <a:bodyPr/>
          <a:lstStyle/>
          <a:p>
            <a:fld id="{F9F5C68E-9A51-4354-B7CB-0CF9C0B28369}" type="slidenum">
              <a:rPr lang="ar-SA" smtClean="0"/>
              <a:pPr/>
              <a:t>9</a:t>
            </a:fld>
            <a:endParaRPr lang="ar-SA"/>
          </a:p>
        </p:txBody>
      </p:sp>
      <p:sp>
        <p:nvSpPr>
          <p:cNvPr id="11" name="Footer Placeholder 10"/>
          <p:cNvSpPr>
            <a:spLocks noGrp="1"/>
          </p:cNvSpPr>
          <p:nvPr>
            <p:ph type="ftr" sz="quarter" idx="11"/>
          </p:nvPr>
        </p:nvSpPr>
        <p:spPr/>
        <p:txBody>
          <a:bodyPr/>
          <a:lstStyle/>
          <a:p>
            <a:r>
              <a:rPr lang="ar-SA" smtClean="0"/>
              <a:t>إعداد : د.منى محمد علي بشر</a:t>
            </a:r>
            <a:endParaRPr lang="ar-SA"/>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1071545"/>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285720" y="1357298"/>
            <a:ext cx="8286808" cy="5286412"/>
          </a:xfrm>
          <a:solidFill>
            <a:schemeClr val="accent1">
              <a:lumMod val="75000"/>
            </a:schemeClr>
          </a:solidFill>
          <a:ln>
            <a:solidFill>
              <a:schemeClr val="tx1"/>
            </a:solidFill>
          </a:ln>
        </p:spPr>
        <p:txBody>
          <a:bodyPr>
            <a:normAutofit/>
          </a:bodyPr>
          <a:lstStyle/>
          <a:p>
            <a:pPr algn="r"/>
            <a:r>
              <a:rPr lang="ar-SA" sz="4800" b="1" u="sng" dirty="0" smtClean="0"/>
              <a:t>تابع(أهمية القراءة)</a:t>
            </a:r>
          </a:p>
          <a:p>
            <a:pPr algn="r"/>
            <a:r>
              <a:rPr lang="ar-SA" sz="4800" dirty="0" smtClean="0"/>
              <a:t>و-</a:t>
            </a:r>
            <a:r>
              <a:rPr lang="ar-SA" sz="4000" b="1" dirty="0" smtClean="0"/>
              <a:t> ومن ثم أصبحت تطلق على </a:t>
            </a:r>
            <a:r>
              <a:rPr lang="ar-SA" sz="4000" b="1" dirty="0" smtClean="0">
                <a:solidFill>
                  <a:srgbClr val="FFFF00"/>
                </a:solidFill>
              </a:rPr>
              <a:t>القراءة الناقدة، </a:t>
            </a:r>
          </a:p>
          <a:p>
            <a:pPr algn="r"/>
            <a:r>
              <a:rPr lang="ar-SA" sz="4000" b="1" dirty="0" smtClean="0">
                <a:solidFill>
                  <a:srgbClr val="FFFF00"/>
                </a:solidFill>
              </a:rPr>
              <a:t>   أو الأداة التي يستعان </a:t>
            </a:r>
            <a:r>
              <a:rPr lang="ar-SA" sz="4000" b="1" dirty="0" err="1" smtClean="0">
                <a:solidFill>
                  <a:srgbClr val="FFFF00"/>
                </a:solidFill>
              </a:rPr>
              <a:t>بها</a:t>
            </a:r>
            <a:r>
              <a:rPr lang="ar-SA" sz="4000" b="1" dirty="0" smtClean="0">
                <a:solidFill>
                  <a:srgbClr val="FFFF00"/>
                </a:solidFill>
              </a:rPr>
              <a:t>  للبحث عن حلول </a:t>
            </a:r>
          </a:p>
          <a:p>
            <a:pPr algn="r"/>
            <a:r>
              <a:rPr lang="ar-SA" sz="4000" b="1" dirty="0" smtClean="0">
                <a:solidFill>
                  <a:srgbClr val="FFFF00"/>
                </a:solidFill>
              </a:rPr>
              <a:t>    لمشكلات اجتماعية واقتصادية وسياسية</a:t>
            </a:r>
          </a:p>
          <a:p>
            <a:pPr algn="r"/>
            <a:endParaRPr lang="ar-SA" sz="4000" b="1" dirty="0">
              <a:solidFill>
                <a:schemeClr val="tx1"/>
              </a:solidFill>
            </a:endParaRPr>
          </a:p>
        </p:txBody>
      </p:sp>
      <p:pic>
        <p:nvPicPr>
          <p:cNvPr id="1026" name="Picture 2" descr="C:\Users\USER\Pictures\images.jpg"/>
          <p:cNvPicPr>
            <a:picLocks noChangeAspect="1" noChangeArrowheads="1"/>
          </p:cNvPicPr>
          <p:nvPr/>
        </p:nvPicPr>
        <p:blipFill>
          <a:blip r:embed="rId2"/>
          <a:srcRect/>
          <a:stretch>
            <a:fillRect/>
          </a:stretch>
        </p:blipFill>
        <p:spPr bwMode="auto">
          <a:xfrm>
            <a:off x="7786710" y="285728"/>
            <a:ext cx="1073951" cy="714356"/>
          </a:xfrm>
          <a:prstGeom prst="rect">
            <a:avLst/>
          </a:prstGeom>
          <a:noFill/>
        </p:spPr>
      </p:pic>
      <p:pic>
        <p:nvPicPr>
          <p:cNvPr id="3074" name="Picture 2" descr="C:\Users\USER\Pictures\imagesCAKVCITD.jpg"/>
          <p:cNvPicPr>
            <a:picLocks noChangeAspect="1" noChangeArrowheads="1"/>
          </p:cNvPicPr>
          <p:nvPr/>
        </p:nvPicPr>
        <p:blipFill>
          <a:blip r:embed="rId3"/>
          <a:srcRect/>
          <a:stretch>
            <a:fillRect/>
          </a:stretch>
        </p:blipFill>
        <p:spPr bwMode="auto">
          <a:xfrm>
            <a:off x="285720" y="1357298"/>
            <a:ext cx="933450" cy="1166812"/>
          </a:xfrm>
          <a:prstGeom prst="rect">
            <a:avLst/>
          </a:prstGeom>
          <a:noFill/>
        </p:spPr>
      </p:pic>
      <p:pic>
        <p:nvPicPr>
          <p:cNvPr id="7" name="Picture 2" descr="C:\Users\USER\Pictures\images.jpg"/>
          <p:cNvPicPr>
            <a:picLocks noChangeAspect="1" noChangeArrowheads="1"/>
          </p:cNvPicPr>
          <p:nvPr/>
        </p:nvPicPr>
        <p:blipFill>
          <a:blip r:embed="rId2"/>
          <a:srcRect/>
          <a:stretch>
            <a:fillRect/>
          </a:stretch>
        </p:blipFill>
        <p:spPr bwMode="auto">
          <a:xfrm>
            <a:off x="285720" y="285728"/>
            <a:ext cx="1073951" cy="714356"/>
          </a:xfrm>
          <a:prstGeom prst="rect">
            <a:avLst/>
          </a:prstGeom>
          <a:noFill/>
        </p:spPr>
      </p:pic>
      <p:pic>
        <p:nvPicPr>
          <p:cNvPr id="9" name="Picture 2" descr="C:\Users\USER\Pictures\imagesCAKVCITD.jpg"/>
          <p:cNvPicPr>
            <a:picLocks noChangeAspect="1" noChangeArrowheads="1"/>
          </p:cNvPicPr>
          <p:nvPr/>
        </p:nvPicPr>
        <p:blipFill>
          <a:blip r:embed="rId3"/>
          <a:srcRect/>
          <a:stretch>
            <a:fillRect/>
          </a:stretch>
        </p:blipFill>
        <p:spPr bwMode="auto">
          <a:xfrm>
            <a:off x="4000496" y="4572008"/>
            <a:ext cx="933450" cy="1166812"/>
          </a:xfrm>
          <a:prstGeom prst="rect">
            <a:avLst/>
          </a:prstGeom>
          <a:noFill/>
        </p:spPr>
      </p:pic>
      <p:sp>
        <p:nvSpPr>
          <p:cNvPr id="8" name="Date Placeholder 7"/>
          <p:cNvSpPr>
            <a:spLocks noGrp="1"/>
          </p:cNvSpPr>
          <p:nvPr>
            <p:ph type="dt" sz="half" idx="10"/>
          </p:nvPr>
        </p:nvSpPr>
        <p:spPr/>
        <p:txBody>
          <a:bodyPr/>
          <a:lstStyle/>
          <a:p>
            <a:fld id="{F01AC3BC-ADF7-4437-95DA-E691D9BB94BC}" type="datetime1">
              <a:rPr lang="ar-SA" smtClean="0"/>
              <a:pPr/>
              <a:t>29/10/1433</a:t>
            </a:fld>
            <a:endParaRPr lang="ar-SA"/>
          </a:p>
        </p:txBody>
      </p:sp>
      <p:sp>
        <p:nvSpPr>
          <p:cNvPr id="10" name="Slide Number Placeholder 9"/>
          <p:cNvSpPr>
            <a:spLocks noGrp="1"/>
          </p:cNvSpPr>
          <p:nvPr>
            <p:ph type="sldNum" sz="quarter" idx="12"/>
          </p:nvPr>
        </p:nvSpPr>
        <p:spPr/>
        <p:txBody>
          <a:bodyPr/>
          <a:lstStyle/>
          <a:p>
            <a:fld id="{F9F5C68E-9A51-4354-B7CB-0CF9C0B28369}" type="slidenum">
              <a:rPr lang="ar-SA" smtClean="0"/>
              <a:pPr/>
              <a:t>10</a:t>
            </a:fld>
            <a:endParaRPr lang="ar-SA"/>
          </a:p>
        </p:txBody>
      </p:sp>
      <p:sp>
        <p:nvSpPr>
          <p:cNvPr id="11" name="Footer Placeholder 10"/>
          <p:cNvSpPr>
            <a:spLocks noGrp="1"/>
          </p:cNvSpPr>
          <p:nvPr>
            <p:ph type="ftr" sz="quarter" idx="11"/>
          </p:nvPr>
        </p:nvSpPr>
        <p:spPr/>
        <p:txBody>
          <a:bodyPr/>
          <a:lstStyle/>
          <a:p>
            <a:r>
              <a:rPr lang="ar-SA" smtClean="0"/>
              <a:t>إعداد : د.منى محمد علي بشر</a:t>
            </a:r>
            <a:endParaRPr lang="ar-SA"/>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28605"/>
            <a:ext cx="7772400" cy="1714511"/>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785786" y="2357430"/>
            <a:ext cx="7715304" cy="4071966"/>
          </a:xfrm>
          <a:solidFill>
            <a:schemeClr val="accent1">
              <a:lumMod val="75000"/>
            </a:schemeClr>
          </a:solidFill>
          <a:ln>
            <a:solidFill>
              <a:schemeClr val="tx1"/>
            </a:solidFill>
          </a:ln>
        </p:spPr>
        <p:txBody>
          <a:bodyPr>
            <a:normAutofit/>
          </a:bodyPr>
          <a:lstStyle/>
          <a:p>
            <a:pPr algn="r"/>
            <a:r>
              <a:rPr lang="ar-SA" sz="4800" b="1" dirty="0" smtClean="0">
                <a:solidFill>
                  <a:schemeClr val="tx1"/>
                </a:solidFill>
              </a:rPr>
              <a:t>3</a:t>
            </a:r>
            <a:r>
              <a:rPr lang="ar-SA" sz="4800" b="1" u="sng" dirty="0" smtClean="0">
                <a:solidFill>
                  <a:schemeClr val="tx1"/>
                </a:solidFill>
              </a:rPr>
              <a:t>-</a:t>
            </a:r>
            <a:r>
              <a:rPr lang="ar-SA" sz="4000" b="1" u="sng" dirty="0" smtClean="0">
                <a:solidFill>
                  <a:schemeClr val="tx1"/>
                </a:solidFill>
              </a:rPr>
              <a:t>موضوعات القراءة:-</a:t>
            </a:r>
          </a:p>
          <a:p>
            <a:pPr algn="r"/>
            <a:r>
              <a:rPr lang="ar-SA" sz="4000" b="1" u="sng" dirty="0" smtClean="0">
                <a:solidFill>
                  <a:schemeClr val="tx1"/>
                </a:solidFill>
              </a:rPr>
              <a:t>لابد من معرفة</a:t>
            </a:r>
          </a:p>
          <a:p>
            <a:pPr marL="742950" indent="-742950" algn="r">
              <a:buAutoNum type="arabic1Minus"/>
            </a:pPr>
            <a:r>
              <a:rPr lang="ar-SA" sz="4000" b="1" u="sng" dirty="0" smtClean="0">
                <a:solidFill>
                  <a:schemeClr val="tx1"/>
                </a:solidFill>
              </a:rPr>
              <a:t>كيفية اختيار الموضوع الذي سنقرأه</a:t>
            </a:r>
          </a:p>
          <a:p>
            <a:pPr marL="742950" indent="-742950" algn="r">
              <a:buAutoNum type="arabic1Minus"/>
            </a:pPr>
            <a:r>
              <a:rPr lang="ar-SA" sz="4000" b="1" u="sng" dirty="0" smtClean="0">
                <a:solidFill>
                  <a:schemeClr val="tx1"/>
                </a:solidFill>
              </a:rPr>
              <a:t>ب- لمن نقرأ؟</a:t>
            </a:r>
          </a:p>
          <a:p>
            <a:pPr marL="742950" indent="-742950" algn="r"/>
            <a:r>
              <a:rPr lang="ar-SA" sz="4000" b="1" u="sng" dirty="0" err="1" smtClean="0">
                <a:solidFill>
                  <a:schemeClr val="tx1"/>
                </a:solidFill>
              </a:rPr>
              <a:t>جـ</a:t>
            </a:r>
            <a:r>
              <a:rPr lang="ar-SA" sz="4000" b="1" u="sng" dirty="0" smtClean="0">
                <a:solidFill>
                  <a:schemeClr val="tx1"/>
                </a:solidFill>
              </a:rPr>
              <a:t>- كيف نقرأ</a:t>
            </a:r>
          </a:p>
        </p:txBody>
      </p:sp>
      <p:pic>
        <p:nvPicPr>
          <p:cNvPr id="4" name="Picture 2" descr="C:\Users\USER\Pictures\images.jpg"/>
          <p:cNvPicPr>
            <a:picLocks noChangeAspect="1" noChangeArrowheads="1"/>
          </p:cNvPicPr>
          <p:nvPr/>
        </p:nvPicPr>
        <p:blipFill>
          <a:blip r:embed="rId2"/>
          <a:srcRect/>
          <a:stretch>
            <a:fillRect/>
          </a:stretch>
        </p:blipFill>
        <p:spPr bwMode="auto">
          <a:xfrm>
            <a:off x="857225" y="2428868"/>
            <a:ext cx="785818" cy="1071570"/>
          </a:xfrm>
          <a:prstGeom prst="rect">
            <a:avLst/>
          </a:prstGeom>
          <a:noFill/>
        </p:spPr>
      </p:pic>
      <p:pic>
        <p:nvPicPr>
          <p:cNvPr id="4098" name="Picture 2" descr="C:\Users\USER\Pictures\images.jpg"/>
          <p:cNvPicPr>
            <a:picLocks noChangeAspect="1" noChangeArrowheads="1"/>
          </p:cNvPicPr>
          <p:nvPr/>
        </p:nvPicPr>
        <p:blipFill>
          <a:blip r:embed="rId3"/>
          <a:srcRect/>
          <a:stretch>
            <a:fillRect/>
          </a:stretch>
        </p:blipFill>
        <p:spPr bwMode="auto">
          <a:xfrm>
            <a:off x="1142976" y="500042"/>
            <a:ext cx="1171575" cy="1171575"/>
          </a:xfrm>
          <a:prstGeom prst="rect">
            <a:avLst/>
          </a:prstGeom>
          <a:noFill/>
        </p:spPr>
      </p:pic>
      <p:pic>
        <p:nvPicPr>
          <p:cNvPr id="4099" name="Picture 3" descr="C:\Users\USER\Pictures\images.jpg"/>
          <p:cNvPicPr>
            <a:picLocks noChangeAspect="1" noChangeArrowheads="1"/>
          </p:cNvPicPr>
          <p:nvPr/>
        </p:nvPicPr>
        <p:blipFill>
          <a:blip r:embed="rId3"/>
          <a:srcRect/>
          <a:stretch>
            <a:fillRect/>
          </a:stretch>
        </p:blipFill>
        <p:spPr bwMode="auto">
          <a:xfrm>
            <a:off x="7143768" y="571480"/>
            <a:ext cx="1171575" cy="1171575"/>
          </a:xfrm>
          <a:prstGeom prst="rect">
            <a:avLst/>
          </a:prstGeom>
          <a:noFill/>
        </p:spPr>
      </p:pic>
      <p:sp>
        <p:nvSpPr>
          <p:cNvPr id="7" name="Date Placeholder 6"/>
          <p:cNvSpPr>
            <a:spLocks noGrp="1"/>
          </p:cNvSpPr>
          <p:nvPr>
            <p:ph type="dt" sz="half" idx="10"/>
          </p:nvPr>
        </p:nvSpPr>
        <p:spPr/>
        <p:txBody>
          <a:bodyPr/>
          <a:lstStyle/>
          <a:p>
            <a:fld id="{7F36539C-014A-4A04-ABFE-20ABE9EB90BB}" type="datetime1">
              <a:rPr lang="ar-SA" smtClean="0"/>
              <a:pPr/>
              <a:t>29/10/1433</a:t>
            </a:fld>
            <a:endParaRPr lang="ar-SA"/>
          </a:p>
        </p:txBody>
      </p:sp>
      <p:sp>
        <p:nvSpPr>
          <p:cNvPr id="8" name="Slide Number Placeholder 7"/>
          <p:cNvSpPr>
            <a:spLocks noGrp="1"/>
          </p:cNvSpPr>
          <p:nvPr>
            <p:ph type="sldNum" sz="quarter" idx="12"/>
          </p:nvPr>
        </p:nvSpPr>
        <p:spPr/>
        <p:txBody>
          <a:bodyPr/>
          <a:lstStyle/>
          <a:p>
            <a:fld id="{F9F5C68E-9A51-4354-B7CB-0CF9C0B28369}" type="slidenum">
              <a:rPr lang="ar-SA" smtClean="0"/>
              <a:pPr/>
              <a:t>11</a:t>
            </a:fld>
            <a:endParaRPr lang="ar-SA"/>
          </a:p>
        </p:txBody>
      </p:sp>
      <p:sp>
        <p:nvSpPr>
          <p:cNvPr id="9" name="Footer Placeholder 8"/>
          <p:cNvSpPr>
            <a:spLocks noGrp="1"/>
          </p:cNvSpPr>
          <p:nvPr>
            <p:ph type="ftr" sz="quarter" idx="11"/>
          </p:nvPr>
        </p:nvSpPr>
        <p:spPr/>
        <p:txBody>
          <a:bodyPr/>
          <a:lstStyle/>
          <a:p>
            <a:r>
              <a:rPr lang="ar-SA" smtClean="0"/>
              <a:t>إعداد : د.منى محمد علي بشر</a:t>
            </a:r>
            <a:endParaRPr lang="ar-SA"/>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5720" y="1"/>
            <a:ext cx="8501122" cy="1357298"/>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0" y="1571612"/>
            <a:ext cx="9144000" cy="5000660"/>
          </a:xfrm>
          <a:solidFill>
            <a:schemeClr val="accent1">
              <a:lumMod val="75000"/>
            </a:schemeClr>
          </a:solidFill>
          <a:ln>
            <a:solidFill>
              <a:schemeClr val="tx1"/>
            </a:solidFill>
          </a:ln>
        </p:spPr>
        <p:txBody>
          <a:bodyPr>
            <a:normAutofit/>
          </a:bodyPr>
          <a:lstStyle/>
          <a:p>
            <a:r>
              <a:rPr lang="ar-EG" sz="4800" dirty="0" smtClean="0"/>
              <a:t>القراءة</a:t>
            </a:r>
            <a:endParaRPr lang="ar-SA" sz="4800" u="sng" dirty="0">
              <a:solidFill>
                <a:schemeClr val="tx1"/>
              </a:solidFill>
            </a:endParaRPr>
          </a:p>
        </p:txBody>
      </p:sp>
      <p:pic>
        <p:nvPicPr>
          <p:cNvPr id="7170" name="Picture 2" descr="C:\Users\USER\Pictures\imagesCAN7WCXO.jpg"/>
          <p:cNvPicPr>
            <a:picLocks noChangeAspect="1" noChangeArrowheads="1"/>
          </p:cNvPicPr>
          <p:nvPr/>
        </p:nvPicPr>
        <p:blipFill>
          <a:blip r:embed="rId2"/>
          <a:srcRect/>
          <a:stretch>
            <a:fillRect/>
          </a:stretch>
        </p:blipFill>
        <p:spPr bwMode="auto">
          <a:xfrm>
            <a:off x="7715272" y="0"/>
            <a:ext cx="1143008" cy="1413174"/>
          </a:xfrm>
          <a:prstGeom prst="rect">
            <a:avLst/>
          </a:prstGeom>
          <a:noFill/>
        </p:spPr>
      </p:pic>
      <p:pic>
        <p:nvPicPr>
          <p:cNvPr id="6" name="Picture 2" descr="C:\Users\USER\Pictures\images.jpg"/>
          <p:cNvPicPr>
            <a:picLocks noChangeAspect="1" noChangeArrowheads="1"/>
          </p:cNvPicPr>
          <p:nvPr/>
        </p:nvPicPr>
        <p:blipFill>
          <a:blip r:embed="rId3"/>
          <a:srcRect/>
          <a:stretch>
            <a:fillRect/>
          </a:stretch>
        </p:blipFill>
        <p:spPr bwMode="auto">
          <a:xfrm>
            <a:off x="500034" y="1"/>
            <a:ext cx="757235" cy="1357298"/>
          </a:xfrm>
          <a:prstGeom prst="rect">
            <a:avLst/>
          </a:prstGeom>
          <a:noFill/>
        </p:spPr>
      </p:pic>
      <p:sp>
        <p:nvSpPr>
          <p:cNvPr id="7" name="Date Placeholder 6"/>
          <p:cNvSpPr>
            <a:spLocks noGrp="1"/>
          </p:cNvSpPr>
          <p:nvPr>
            <p:ph type="dt" sz="half" idx="10"/>
          </p:nvPr>
        </p:nvSpPr>
        <p:spPr/>
        <p:txBody>
          <a:bodyPr/>
          <a:lstStyle/>
          <a:p>
            <a:fld id="{63D5AB89-35E6-47DD-942B-C06E03C0AC97}" type="datetime1">
              <a:rPr lang="ar-SA" smtClean="0"/>
              <a:pPr/>
              <a:t>29/10/1433</a:t>
            </a:fld>
            <a:endParaRPr lang="ar-SA"/>
          </a:p>
        </p:txBody>
      </p:sp>
      <p:sp>
        <p:nvSpPr>
          <p:cNvPr id="8" name="Slide Number Placeholder 7"/>
          <p:cNvSpPr>
            <a:spLocks noGrp="1"/>
          </p:cNvSpPr>
          <p:nvPr>
            <p:ph type="sldNum" sz="quarter" idx="12"/>
          </p:nvPr>
        </p:nvSpPr>
        <p:spPr/>
        <p:txBody>
          <a:bodyPr/>
          <a:lstStyle/>
          <a:p>
            <a:fld id="{F9F5C68E-9A51-4354-B7CB-0CF9C0B28369}" type="slidenum">
              <a:rPr lang="ar-SA" smtClean="0"/>
              <a:pPr/>
              <a:t>12</a:t>
            </a:fld>
            <a:endParaRPr lang="ar-SA" dirty="0"/>
          </a:p>
        </p:txBody>
      </p:sp>
      <p:sp>
        <p:nvSpPr>
          <p:cNvPr id="9" name="Footer Placeholder 8"/>
          <p:cNvSpPr>
            <a:spLocks noGrp="1"/>
          </p:cNvSpPr>
          <p:nvPr>
            <p:ph type="ftr" sz="quarter" idx="11"/>
          </p:nvPr>
        </p:nvSpPr>
        <p:spPr/>
        <p:txBody>
          <a:bodyPr/>
          <a:lstStyle/>
          <a:p>
            <a:r>
              <a:rPr lang="ar-SA" smtClean="0"/>
              <a:t>إعداد : د.منى محمد علي بشر</a:t>
            </a:r>
            <a:endParaRPr lang="ar-SA"/>
          </a:p>
        </p:txBody>
      </p:sp>
      <p:pic>
        <p:nvPicPr>
          <p:cNvPr id="11" name="Picture 2" descr="C:\Users\USER\Pictures\imagesCAN7WCXO.jpg"/>
          <p:cNvPicPr>
            <a:picLocks noChangeAspect="1" noChangeArrowheads="1"/>
          </p:cNvPicPr>
          <p:nvPr/>
        </p:nvPicPr>
        <p:blipFill>
          <a:blip r:embed="rId2"/>
          <a:srcRect/>
          <a:stretch>
            <a:fillRect/>
          </a:stretch>
        </p:blipFill>
        <p:spPr bwMode="auto">
          <a:xfrm>
            <a:off x="0" y="0"/>
            <a:ext cx="1143008" cy="1413174"/>
          </a:xfrm>
          <a:prstGeom prst="rect">
            <a:avLst/>
          </a:prstGeom>
          <a:noFill/>
        </p:spPr>
      </p:pic>
      <p:graphicFrame>
        <p:nvGraphicFramePr>
          <p:cNvPr id="12" name="Diagram 11"/>
          <p:cNvGraphicFramePr/>
          <p:nvPr/>
        </p:nvGraphicFramePr>
        <p:xfrm>
          <a:off x="357158" y="1428736"/>
          <a:ext cx="8072526" cy="414340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5720" y="1"/>
            <a:ext cx="8501122" cy="1357298"/>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214282" y="1571612"/>
            <a:ext cx="8501122" cy="5072098"/>
          </a:xfrm>
          <a:solidFill>
            <a:schemeClr val="accent1">
              <a:lumMod val="75000"/>
            </a:schemeClr>
          </a:solidFill>
          <a:ln>
            <a:solidFill>
              <a:schemeClr val="tx1"/>
            </a:solidFill>
          </a:ln>
        </p:spPr>
        <p:txBody>
          <a:bodyPr>
            <a:normAutofit/>
          </a:bodyPr>
          <a:lstStyle/>
          <a:p>
            <a:endParaRPr lang="ar-SA" sz="4800" u="sng" dirty="0">
              <a:solidFill>
                <a:schemeClr val="tx1"/>
              </a:solidFill>
            </a:endParaRPr>
          </a:p>
        </p:txBody>
      </p:sp>
      <p:pic>
        <p:nvPicPr>
          <p:cNvPr id="7170" name="Picture 2" descr="C:\Users\USER\Pictures\imagesCAN7WCXO.jpg"/>
          <p:cNvPicPr>
            <a:picLocks noChangeAspect="1" noChangeArrowheads="1"/>
          </p:cNvPicPr>
          <p:nvPr/>
        </p:nvPicPr>
        <p:blipFill>
          <a:blip r:embed="rId2"/>
          <a:srcRect/>
          <a:stretch>
            <a:fillRect/>
          </a:stretch>
        </p:blipFill>
        <p:spPr bwMode="auto">
          <a:xfrm>
            <a:off x="7715272" y="0"/>
            <a:ext cx="1143008" cy="1413174"/>
          </a:xfrm>
          <a:prstGeom prst="rect">
            <a:avLst/>
          </a:prstGeom>
          <a:noFill/>
        </p:spPr>
      </p:pic>
      <p:pic>
        <p:nvPicPr>
          <p:cNvPr id="6" name="Picture 2" descr="C:\Users\USER\Pictures\images.jpg"/>
          <p:cNvPicPr>
            <a:picLocks noChangeAspect="1" noChangeArrowheads="1"/>
          </p:cNvPicPr>
          <p:nvPr/>
        </p:nvPicPr>
        <p:blipFill>
          <a:blip r:embed="rId3"/>
          <a:srcRect/>
          <a:stretch>
            <a:fillRect/>
          </a:stretch>
        </p:blipFill>
        <p:spPr bwMode="auto">
          <a:xfrm>
            <a:off x="500034" y="1"/>
            <a:ext cx="757235" cy="1357298"/>
          </a:xfrm>
          <a:prstGeom prst="rect">
            <a:avLst/>
          </a:prstGeom>
          <a:noFill/>
        </p:spPr>
      </p:pic>
      <p:sp>
        <p:nvSpPr>
          <p:cNvPr id="7" name="Date Placeholder 6"/>
          <p:cNvSpPr>
            <a:spLocks noGrp="1"/>
          </p:cNvSpPr>
          <p:nvPr>
            <p:ph type="dt" sz="half" idx="10"/>
          </p:nvPr>
        </p:nvSpPr>
        <p:spPr/>
        <p:txBody>
          <a:bodyPr/>
          <a:lstStyle/>
          <a:p>
            <a:fld id="{63D5AB89-35E6-47DD-942B-C06E03C0AC97}" type="datetime1">
              <a:rPr lang="ar-SA" smtClean="0"/>
              <a:pPr/>
              <a:t>29/10/1433</a:t>
            </a:fld>
            <a:endParaRPr lang="ar-SA"/>
          </a:p>
        </p:txBody>
      </p:sp>
      <p:sp>
        <p:nvSpPr>
          <p:cNvPr id="8" name="Slide Number Placeholder 7"/>
          <p:cNvSpPr>
            <a:spLocks noGrp="1"/>
          </p:cNvSpPr>
          <p:nvPr>
            <p:ph type="sldNum" sz="quarter" idx="12"/>
          </p:nvPr>
        </p:nvSpPr>
        <p:spPr/>
        <p:txBody>
          <a:bodyPr/>
          <a:lstStyle/>
          <a:p>
            <a:fld id="{F9F5C68E-9A51-4354-B7CB-0CF9C0B28369}" type="slidenum">
              <a:rPr lang="ar-SA" smtClean="0"/>
              <a:pPr/>
              <a:t>13</a:t>
            </a:fld>
            <a:endParaRPr lang="ar-SA" dirty="0"/>
          </a:p>
        </p:txBody>
      </p:sp>
      <p:sp>
        <p:nvSpPr>
          <p:cNvPr id="9" name="Footer Placeholder 8"/>
          <p:cNvSpPr>
            <a:spLocks noGrp="1"/>
          </p:cNvSpPr>
          <p:nvPr>
            <p:ph type="ftr" sz="quarter" idx="11"/>
          </p:nvPr>
        </p:nvSpPr>
        <p:spPr/>
        <p:txBody>
          <a:bodyPr/>
          <a:lstStyle/>
          <a:p>
            <a:r>
              <a:rPr lang="ar-SA" smtClean="0"/>
              <a:t>إعداد : د.منى محمد علي بشر</a:t>
            </a:r>
            <a:endParaRPr lang="ar-SA"/>
          </a:p>
        </p:txBody>
      </p:sp>
      <p:pic>
        <p:nvPicPr>
          <p:cNvPr id="11" name="Picture 2" descr="C:\Users\USER\Pictures\imagesCAN7WCXO.jpg"/>
          <p:cNvPicPr>
            <a:picLocks noChangeAspect="1" noChangeArrowheads="1"/>
          </p:cNvPicPr>
          <p:nvPr/>
        </p:nvPicPr>
        <p:blipFill>
          <a:blip r:embed="rId2"/>
          <a:srcRect/>
          <a:stretch>
            <a:fillRect/>
          </a:stretch>
        </p:blipFill>
        <p:spPr bwMode="auto">
          <a:xfrm>
            <a:off x="0" y="0"/>
            <a:ext cx="1143008" cy="1413174"/>
          </a:xfrm>
          <a:prstGeom prst="rect">
            <a:avLst/>
          </a:prstGeom>
          <a:noFill/>
        </p:spPr>
      </p:pic>
      <p:graphicFrame>
        <p:nvGraphicFramePr>
          <p:cNvPr id="12" name="Diagram 11"/>
          <p:cNvGraphicFramePr/>
          <p:nvPr/>
        </p:nvGraphicFramePr>
        <p:xfrm>
          <a:off x="214282" y="1928802"/>
          <a:ext cx="8429684" cy="414340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5720" y="1"/>
            <a:ext cx="8501122" cy="1357298"/>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214282" y="1571612"/>
            <a:ext cx="8501122" cy="5072098"/>
          </a:xfrm>
          <a:solidFill>
            <a:schemeClr val="accent1">
              <a:lumMod val="75000"/>
            </a:schemeClr>
          </a:solidFill>
          <a:ln>
            <a:solidFill>
              <a:schemeClr val="tx1"/>
            </a:solidFill>
          </a:ln>
        </p:spPr>
        <p:txBody>
          <a:bodyPr>
            <a:normAutofit fontScale="92500"/>
          </a:bodyPr>
          <a:lstStyle/>
          <a:p>
            <a:pPr lvl="0"/>
            <a:r>
              <a:rPr lang="ar-EG" sz="6600" b="1" u="sng" dirty="0" smtClean="0">
                <a:solidFill>
                  <a:schemeClr val="tx1"/>
                </a:solidFill>
              </a:rPr>
              <a:t> </a:t>
            </a:r>
            <a:r>
              <a:rPr lang="ar-EG" sz="3600" b="1" u="sng" dirty="0" smtClean="0">
                <a:solidFill>
                  <a:schemeClr val="tx1"/>
                </a:solidFill>
              </a:rPr>
              <a:t>أ-القراءة على </a:t>
            </a:r>
            <a:r>
              <a:rPr lang="ar-EG" sz="3600" b="1" u="sng" dirty="0" smtClean="0"/>
              <a:t>أساس السرعة</a:t>
            </a:r>
          </a:p>
          <a:p>
            <a:pPr lvl="0"/>
            <a:r>
              <a:rPr lang="ar-EG" sz="3600" b="1" u="sng" dirty="0" smtClean="0"/>
              <a:t>*الخاطفة*</a:t>
            </a:r>
          </a:p>
          <a:p>
            <a:pPr lvl="0" algn="r">
              <a:buFontTx/>
              <a:buChar char="-"/>
            </a:pPr>
            <a:r>
              <a:rPr lang="ar-EG" sz="3600" b="1" dirty="0" smtClean="0"/>
              <a:t>هي أسرع أنواع القراءة</a:t>
            </a:r>
          </a:p>
          <a:p>
            <a:pPr lvl="0" algn="r">
              <a:buFontTx/>
              <a:buChar char="-"/>
            </a:pPr>
            <a:r>
              <a:rPr lang="ar-EG" sz="3600" b="1" dirty="0" smtClean="0"/>
              <a:t>وتستخدم -        للبحث عن مراجع</a:t>
            </a:r>
          </a:p>
          <a:p>
            <a:pPr lvl="0" algn="r"/>
            <a:r>
              <a:rPr lang="ar-EG" sz="3600" b="1" dirty="0" smtClean="0"/>
              <a:t>                     - لتحديد مادة علمية معينة</a:t>
            </a:r>
          </a:p>
          <a:p>
            <a:pPr lvl="0" algn="r"/>
            <a:r>
              <a:rPr lang="ar-EG" sz="3600" b="1" dirty="0" smtClean="0"/>
              <a:t>                     - لمراجعة مادة –قصة..</a:t>
            </a:r>
            <a:r>
              <a:rPr lang="ar-EG" sz="3600" b="1" dirty="0" err="1" smtClean="0"/>
              <a:t>إلخ</a:t>
            </a:r>
            <a:endParaRPr lang="ar-EG" sz="3600" b="1" dirty="0" smtClean="0"/>
          </a:p>
          <a:p>
            <a:pPr lvl="0" algn="r"/>
            <a:r>
              <a:rPr lang="ar-EG" sz="3600" b="1" dirty="0" smtClean="0"/>
              <a:t>                     - للحصول على فكرة عامة عن موضوع ما</a:t>
            </a:r>
          </a:p>
          <a:p>
            <a:pPr lvl="0" algn="r"/>
            <a:endParaRPr lang="ar-SA" sz="3600" b="1" dirty="0" smtClean="0"/>
          </a:p>
          <a:p>
            <a:endParaRPr lang="ar-SA" sz="3600" u="sng" dirty="0">
              <a:solidFill>
                <a:schemeClr val="tx1"/>
              </a:solidFill>
            </a:endParaRPr>
          </a:p>
        </p:txBody>
      </p:sp>
      <p:pic>
        <p:nvPicPr>
          <p:cNvPr id="7170" name="Picture 2" descr="C:\Users\USER\Pictures\imagesCAN7WCXO.jpg"/>
          <p:cNvPicPr>
            <a:picLocks noChangeAspect="1" noChangeArrowheads="1"/>
          </p:cNvPicPr>
          <p:nvPr/>
        </p:nvPicPr>
        <p:blipFill>
          <a:blip r:embed="rId2"/>
          <a:srcRect/>
          <a:stretch>
            <a:fillRect/>
          </a:stretch>
        </p:blipFill>
        <p:spPr bwMode="auto">
          <a:xfrm>
            <a:off x="7715272" y="0"/>
            <a:ext cx="1143008" cy="1413174"/>
          </a:xfrm>
          <a:prstGeom prst="rect">
            <a:avLst/>
          </a:prstGeom>
          <a:noFill/>
        </p:spPr>
      </p:pic>
      <p:pic>
        <p:nvPicPr>
          <p:cNvPr id="6" name="Picture 2" descr="C:\Users\USER\Pictures\images.jpg"/>
          <p:cNvPicPr>
            <a:picLocks noChangeAspect="1" noChangeArrowheads="1"/>
          </p:cNvPicPr>
          <p:nvPr/>
        </p:nvPicPr>
        <p:blipFill>
          <a:blip r:embed="rId3"/>
          <a:srcRect/>
          <a:stretch>
            <a:fillRect/>
          </a:stretch>
        </p:blipFill>
        <p:spPr bwMode="auto">
          <a:xfrm>
            <a:off x="500034" y="1"/>
            <a:ext cx="757235" cy="1357298"/>
          </a:xfrm>
          <a:prstGeom prst="rect">
            <a:avLst/>
          </a:prstGeom>
          <a:noFill/>
        </p:spPr>
      </p:pic>
      <p:sp>
        <p:nvSpPr>
          <p:cNvPr id="7" name="Date Placeholder 6"/>
          <p:cNvSpPr>
            <a:spLocks noGrp="1"/>
          </p:cNvSpPr>
          <p:nvPr>
            <p:ph type="dt" sz="half" idx="10"/>
          </p:nvPr>
        </p:nvSpPr>
        <p:spPr/>
        <p:txBody>
          <a:bodyPr/>
          <a:lstStyle/>
          <a:p>
            <a:endParaRPr lang="ar-SA" dirty="0"/>
          </a:p>
        </p:txBody>
      </p:sp>
      <p:sp>
        <p:nvSpPr>
          <p:cNvPr id="8" name="Slide Number Placeholder 7"/>
          <p:cNvSpPr>
            <a:spLocks noGrp="1"/>
          </p:cNvSpPr>
          <p:nvPr>
            <p:ph type="sldNum" sz="quarter" idx="12"/>
          </p:nvPr>
        </p:nvSpPr>
        <p:spPr/>
        <p:txBody>
          <a:bodyPr/>
          <a:lstStyle/>
          <a:p>
            <a:fld id="{F9F5C68E-9A51-4354-B7CB-0CF9C0B28369}" type="slidenum">
              <a:rPr lang="ar-SA" smtClean="0"/>
              <a:pPr/>
              <a:t>14</a:t>
            </a:fld>
            <a:endParaRPr lang="ar-SA" dirty="0"/>
          </a:p>
        </p:txBody>
      </p:sp>
      <p:sp>
        <p:nvSpPr>
          <p:cNvPr id="9" name="Footer Placeholder 8"/>
          <p:cNvSpPr>
            <a:spLocks noGrp="1"/>
          </p:cNvSpPr>
          <p:nvPr>
            <p:ph type="ftr" sz="quarter" idx="11"/>
          </p:nvPr>
        </p:nvSpPr>
        <p:spPr/>
        <p:txBody>
          <a:bodyPr/>
          <a:lstStyle/>
          <a:p>
            <a:r>
              <a:rPr lang="ar-SA" smtClean="0"/>
              <a:t>إعداد : د.منى محمد علي بشر</a:t>
            </a:r>
            <a:endParaRPr lang="ar-SA"/>
          </a:p>
        </p:txBody>
      </p:sp>
      <p:pic>
        <p:nvPicPr>
          <p:cNvPr id="11" name="Picture 2" descr="C:\Users\USER\Pictures\imagesCAN7WCXO.jpg"/>
          <p:cNvPicPr>
            <a:picLocks noChangeAspect="1" noChangeArrowheads="1"/>
          </p:cNvPicPr>
          <p:nvPr/>
        </p:nvPicPr>
        <p:blipFill>
          <a:blip r:embed="rId2"/>
          <a:srcRect/>
          <a:stretch>
            <a:fillRect/>
          </a:stretch>
        </p:blipFill>
        <p:spPr bwMode="auto">
          <a:xfrm>
            <a:off x="0" y="0"/>
            <a:ext cx="1143008" cy="1413174"/>
          </a:xfrm>
          <a:prstGeom prst="rect">
            <a:avLst/>
          </a:prstGeom>
          <a:noFill/>
        </p:spPr>
      </p:pic>
      <p:sp>
        <p:nvSpPr>
          <p:cNvPr id="13" name="Left Arrow 12"/>
          <p:cNvSpPr/>
          <p:nvPr/>
        </p:nvSpPr>
        <p:spPr>
          <a:xfrm>
            <a:off x="6215074" y="3857628"/>
            <a:ext cx="978408" cy="484632"/>
          </a:xfrm>
          <a:prstGeom prst="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ln>
                <a:solidFill>
                  <a:schemeClr val="tx1"/>
                </a:solidFill>
              </a:ln>
              <a:solidFill>
                <a:srgbClr val="FFFF00"/>
              </a:solidFill>
            </a:endParaRPr>
          </a:p>
        </p:txBody>
      </p:sp>
      <p:pic>
        <p:nvPicPr>
          <p:cNvPr id="1026" name="Picture 2" descr="C:\Users\USER\Pictures\imagesCAZOJA8T.jpg"/>
          <p:cNvPicPr>
            <a:picLocks noChangeAspect="1" noChangeArrowheads="1"/>
          </p:cNvPicPr>
          <p:nvPr/>
        </p:nvPicPr>
        <p:blipFill>
          <a:blip r:embed="rId4"/>
          <a:srcRect/>
          <a:stretch>
            <a:fillRect/>
          </a:stretch>
        </p:blipFill>
        <p:spPr bwMode="auto">
          <a:xfrm>
            <a:off x="6858016" y="4643446"/>
            <a:ext cx="981075" cy="1181100"/>
          </a:xfrm>
          <a:prstGeom prst="rect">
            <a:avLst/>
          </a:prstGeom>
          <a:noFill/>
        </p:spPr>
      </p:pic>
      <p:pic>
        <p:nvPicPr>
          <p:cNvPr id="1027" name="Picture 3" descr="C:\Users\USER\Pictures\imagesCA330A2U.jpg"/>
          <p:cNvPicPr>
            <a:picLocks noChangeAspect="1" noChangeArrowheads="1"/>
          </p:cNvPicPr>
          <p:nvPr/>
        </p:nvPicPr>
        <p:blipFill>
          <a:blip r:embed="rId5"/>
          <a:srcRect/>
          <a:stretch>
            <a:fillRect/>
          </a:stretch>
        </p:blipFill>
        <p:spPr bwMode="auto">
          <a:xfrm>
            <a:off x="357158" y="4500570"/>
            <a:ext cx="1152525" cy="1190625"/>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5720" y="1"/>
            <a:ext cx="8501122" cy="1357298"/>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214282" y="1571612"/>
            <a:ext cx="8501122" cy="5072098"/>
          </a:xfrm>
          <a:solidFill>
            <a:schemeClr val="accent1">
              <a:lumMod val="75000"/>
            </a:schemeClr>
          </a:solidFill>
          <a:ln>
            <a:solidFill>
              <a:schemeClr val="tx1"/>
            </a:solidFill>
          </a:ln>
        </p:spPr>
        <p:txBody>
          <a:bodyPr>
            <a:normAutofit/>
          </a:bodyPr>
          <a:lstStyle/>
          <a:p>
            <a:pPr lvl="0"/>
            <a:r>
              <a:rPr lang="ar-EG" sz="6600" b="1" u="sng" dirty="0" smtClean="0">
                <a:solidFill>
                  <a:schemeClr val="tx1"/>
                </a:solidFill>
              </a:rPr>
              <a:t> </a:t>
            </a:r>
            <a:r>
              <a:rPr lang="ar-EG" sz="3600" b="1" u="sng" dirty="0" smtClean="0">
                <a:solidFill>
                  <a:schemeClr val="tx1"/>
                </a:solidFill>
              </a:rPr>
              <a:t>أ-القراءة على </a:t>
            </a:r>
            <a:r>
              <a:rPr lang="ar-EG" sz="3600" b="1" u="sng" dirty="0" smtClean="0"/>
              <a:t>أساس السرعة</a:t>
            </a:r>
          </a:p>
          <a:p>
            <a:pPr lvl="0"/>
            <a:r>
              <a:rPr lang="ar-EG" sz="3600" b="1" u="sng" dirty="0" smtClean="0"/>
              <a:t>*السريعة*</a:t>
            </a:r>
          </a:p>
          <a:p>
            <a:pPr lvl="0" algn="r">
              <a:buFontTx/>
              <a:buChar char="-"/>
            </a:pPr>
            <a:r>
              <a:rPr lang="ar-EG" sz="3600" b="1" dirty="0" smtClean="0"/>
              <a:t>هي أقل سرعة من  الخاطفة</a:t>
            </a:r>
          </a:p>
          <a:p>
            <a:pPr lvl="0" algn="r">
              <a:buFontTx/>
              <a:buChar char="-"/>
            </a:pPr>
            <a:r>
              <a:rPr lang="ar-EG" sz="3600" b="1" dirty="0" smtClean="0"/>
              <a:t>وتستخدم -         للحصول على الأفكار الرئيسية    </a:t>
            </a:r>
          </a:p>
          <a:p>
            <a:pPr lvl="0" algn="r"/>
            <a:r>
              <a:rPr lang="ar-EG" sz="3600" b="1" dirty="0" smtClean="0"/>
              <a:t>                       لموضوع ما</a:t>
            </a:r>
          </a:p>
          <a:p>
            <a:pPr lvl="0" algn="r"/>
            <a:r>
              <a:rPr lang="ar-EG" sz="3600" b="1" dirty="0" smtClean="0"/>
              <a:t>                     - أو لبعض التفاصيل القليلة عن </a:t>
            </a:r>
          </a:p>
          <a:p>
            <a:pPr lvl="0" algn="r"/>
            <a:r>
              <a:rPr lang="ar-EG" sz="3600" b="1" dirty="0" smtClean="0"/>
              <a:t>                     - موضوع ما.</a:t>
            </a:r>
          </a:p>
          <a:p>
            <a:pPr lvl="0" algn="r"/>
            <a:endParaRPr lang="ar-SA" sz="3600" b="1" dirty="0" smtClean="0"/>
          </a:p>
          <a:p>
            <a:endParaRPr lang="ar-SA" sz="3600" u="sng" dirty="0">
              <a:solidFill>
                <a:schemeClr val="tx1"/>
              </a:solidFill>
            </a:endParaRPr>
          </a:p>
        </p:txBody>
      </p:sp>
      <p:pic>
        <p:nvPicPr>
          <p:cNvPr id="7170" name="Picture 2" descr="C:\Users\USER\Pictures\imagesCAN7WCXO.jpg"/>
          <p:cNvPicPr>
            <a:picLocks noChangeAspect="1" noChangeArrowheads="1"/>
          </p:cNvPicPr>
          <p:nvPr/>
        </p:nvPicPr>
        <p:blipFill>
          <a:blip r:embed="rId2"/>
          <a:srcRect/>
          <a:stretch>
            <a:fillRect/>
          </a:stretch>
        </p:blipFill>
        <p:spPr bwMode="auto">
          <a:xfrm>
            <a:off x="7715272" y="0"/>
            <a:ext cx="1143008" cy="1413174"/>
          </a:xfrm>
          <a:prstGeom prst="rect">
            <a:avLst/>
          </a:prstGeom>
          <a:noFill/>
        </p:spPr>
      </p:pic>
      <p:pic>
        <p:nvPicPr>
          <p:cNvPr id="6" name="Picture 2" descr="C:\Users\USER\Pictures\images.jpg"/>
          <p:cNvPicPr>
            <a:picLocks noChangeAspect="1" noChangeArrowheads="1"/>
          </p:cNvPicPr>
          <p:nvPr/>
        </p:nvPicPr>
        <p:blipFill>
          <a:blip r:embed="rId3"/>
          <a:srcRect/>
          <a:stretch>
            <a:fillRect/>
          </a:stretch>
        </p:blipFill>
        <p:spPr bwMode="auto">
          <a:xfrm>
            <a:off x="500034" y="1"/>
            <a:ext cx="757235" cy="1357298"/>
          </a:xfrm>
          <a:prstGeom prst="rect">
            <a:avLst/>
          </a:prstGeom>
          <a:noFill/>
        </p:spPr>
      </p:pic>
      <p:sp>
        <p:nvSpPr>
          <p:cNvPr id="7" name="Date Placeholder 6"/>
          <p:cNvSpPr>
            <a:spLocks noGrp="1"/>
          </p:cNvSpPr>
          <p:nvPr>
            <p:ph type="dt" sz="half" idx="10"/>
          </p:nvPr>
        </p:nvSpPr>
        <p:spPr/>
        <p:txBody>
          <a:bodyPr/>
          <a:lstStyle/>
          <a:p>
            <a:endParaRPr lang="ar-SA" dirty="0"/>
          </a:p>
        </p:txBody>
      </p:sp>
      <p:sp>
        <p:nvSpPr>
          <p:cNvPr id="8" name="Slide Number Placeholder 7"/>
          <p:cNvSpPr>
            <a:spLocks noGrp="1"/>
          </p:cNvSpPr>
          <p:nvPr>
            <p:ph type="sldNum" sz="quarter" idx="12"/>
          </p:nvPr>
        </p:nvSpPr>
        <p:spPr/>
        <p:txBody>
          <a:bodyPr/>
          <a:lstStyle/>
          <a:p>
            <a:fld id="{F9F5C68E-9A51-4354-B7CB-0CF9C0B28369}" type="slidenum">
              <a:rPr lang="ar-SA" smtClean="0"/>
              <a:pPr/>
              <a:t>15</a:t>
            </a:fld>
            <a:endParaRPr lang="ar-SA" dirty="0"/>
          </a:p>
        </p:txBody>
      </p:sp>
      <p:sp>
        <p:nvSpPr>
          <p:cNvPr id="9" name="Footer Placeholder 8"/>
          <p:cNvSpPr>
            <a:spLocks noGrp="1"/>
          </p:cNvSpPr>
          <p:nvPr>
            <p:ph type="ftr" sz="quarter" idx="11"/>
          </p:nvPr>
        </p:nvSpPr>
        <p:spPr>
          <a:xfrm>
            <a:off x="1857356" y="6356350"/>
            <a:ext cx="2286016" cy="287360"/>
          </a:xfrm>
        </p:spPr>
        <p:txBody>
          <a:bodyPr/>
          <a:lstStyle/>
          <a:p>
            <a:r>
              <a:rPr lang="ar-SA" dirty="0" smtClean="0"/>
              <a:t>إعداد : </a:t>
            </a:r>
            <a:r>
              <a:rPr lang="ar-SA" dirty="0" err="1" smtClean="0"/>
              <a:t>د</a:t>
            </a:r>
            <a:r>
              <a:rPr lang="ar-SA" dirty="0" smtClean="0"/>
              <a:t>.منى محمد علي بشر</a:t>
            </a:r>
            <a:endParaRPr lang="ar-SA" dirty="0"/>
          </a:p>
        </p:txBody>
      </p:sp>
      <p:pic>
        <p:nvPicPr>
          <p:cNvPr id="11" name="Picture 2" descr="C:\Users\USER\Pictures\imagesCAN7WCXO.jpg"/>
          <p:cNvPicPr>
            <a:picLocks noChangeAspect="1" noChangeArrowheads="1"/>
          </p:cNvPicPr>
          <p:nvPr/>
        </p:nvPicPr>
        <p:blipFill>
          <a:blip r:embed="rId2"/>
          <a:srcRect/>
          <a:stretch>
            <a:fillRect/>
          </a:stretch>
        </p:blipFill>
        <p:spPr bwMode="auto">
          <a:xfrm>
            <a:off x="0" y="0"/>
            <a:ext cx="1143008" cy="1413174"/>
          </a:xfrm>
          <a:prstGeom prst="rect">
            <a:avLst/>
          </a:prstGeom>
          <a:noFill/>
        </p:spPr>
      </p:pic>
      <p:sp>
        <p:nvSpPr>
          <p:cNvPr id="13" name="Left Arrow 12"/>
          <p:cNvSpPr/>
          <p:nvPr/>
        </p:nvSpPr>
        <p:spPr>
          <a:xfrm>
            <a:off x="6072198" y="4143380"/>
            <a:ext cx="978408" cy="484632"/>
          </a:xfrm>
          <a:prstGeom prst="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ln>
                <a:solidFill>
                  <a:schemeClr val="tx1"/>
                </a:solidFill>
              </a:ln>
              <a:solidFill>
                <a:srgbClr val="FFFF00"/>
              </a:solidFill>
            </a:endParaRPr>
          </a:p>
        </p:txBody>
      </p:sp>
      <p:pic>
        <p:nvPicPr>
          <p:cNvPr id="1026" name="Picture 2" descr="C:\Users\USER\Pictures\imagesCAZOJA8T.jpg"/>
          <p:cNvPicPr>
            <a:picLocks noChangeAspect="1" noChangeArrowheads="1"/>
          </p:cNvPicPr>
          <p:nvPr/>
        </p:nvPicPr>
        <p:blipFill>
          <a:blip r:embed="rId4"/>
          <a:srcRect/>
          <a:stretch>
            <a:fillRect/>
          </a:stretch>
        </p:blipFill>
        <p:spPr bwMode="auto">
          <a:xfrm>
            <a:off x="7715272" y="5429264"/>
            <a:ext cx="981075" cy="1181100"/>
          </a:xfrm>
          <a:prstGeom prst="rect">
            <a:avLst/>
          </a:prstGeom>
          <a:noFill/>
        </p:spPr>
      </p:pic>
      <p:pic>
        <p:nvPicPr>
          <p:cNvPr id="1027" name="Picture 3" descr="C:\Users\USER\Pictures\imagesCA330A2U.jpg"/>
          <p:cNvPicPr>
            <a:picLocks noChangeAspect="1" noChangeArrowheads="1"/>
          </p:cNvPicPr>
          <p:nvPr/>
        </p:nvPicPr>
        <p:blipFill>
          <a:blip r:embed="rId5"/>
          <a:srcRect/>
          <a:stretch>
            <a:fillRect/>
          </a:stretch>
        </p:blipFill>
        <p:spPr bwMode="auto">
          <a:xfrm>
            <a:off x="285720" y="1643050"/>
            <a:ext cx="1152525" cy="1190625"/>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5720" y="1"/>
            <a:ext cx="8501122" cy="1357298"/>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214282" y="1571612"/>
            <a:ext cx="8501122" cy="5072098"/>
          </a:xfrm>
          <a:solidFill>
            <a:schemeClr val="accent1">
              <a:lumMod val="75000"/>
            </a:schemeClr>
          </a:solidFill>
          <a:ln>
            <a:solidFill>
              <a:schemeClr val="tx1"/>
            </a:solidFill>
          </a:ln>
        </p:spPr>
        <p:txBody>
          <a:bodyPr>
            <a:normAutofit/>
          </a:bodyPr>
          <a:lstStyle/>
          <a:p>
            <a:pPr lvl="0"/>
            <a:r>
              <a:rPr lang="ar-EG" sz="6600" b="1" u="sng" dirty="0" smtClean="0">
                <a:solidFill>
                  <a:schemeClr val="tx1"/>
                </a:solidFill>
              </a:rPr>
              <a:t> </a:t>
            </a:r>
            <a:r>
              <a:rPr lang="ar-EG" sz="3600" b="1" u="sng" dirty="0" smtClean="0">
                <a:solidFill>
                  <a:schemeClr val="tx1"/>
                </a:solidFill>
              </a:rPr>
              <a:t>أ-القراءة على </a:t>
            </a:r>
            <a:r>
              <a:rPr lang="ar-EG" sz="3600" b="1" u="sng" dirty="0" smtClean="0"/>
              <a:t>أساس السرعة</a:t>
            </a:r>
          </a:p>
          <a:p>
            <a:pPr lvl="0"/>
            <a:r>
              <a:rPr lang="ar-EG" sz="3600" b="1" u="sng" dirty="0" smtClean="0"/>
              <a:t>*العادية*</a:t>
            </a:r>
          </a:p>
          <a:p>
            <a:pPr lvl="0" algn="r">
              <a:buFontTx/>
              <a:buChar char="-"/>
            </a:pPr>
            <a:r>
              <a:rPr lang="ar-EG" sz="3600" b="1" dirty="0" smtClean="0"/>
              <a:t>هي نوع من  أنواع القراءة</a:t>
            </a:r>
          </a:p>
          <a:p>
            <a:pPr lvl="0" algn="r">
              <a:buFontTx/>
              <a:buChar char="-"/>
            </a:pPr>
            <a:r>
              <a:rPr lang="ar-EG" sz="3600" b="1" dirty="0" smtClean="0"/>
              <a:t>وتستخدم -        للإجابة عن سؤال معين.</a:t>
            </a:r>
          </a:p>
          <a:p>
            <a:pPr lvl="0" algn="r"/>
            <a:r>
              <a:rPr lang="ar-EG" sz="3600" b="1" dirty="0" smtClean="0"/>
              <a:t>                    - لمعرفة العلاقة بين الفكرة العامة</a:t>
            </a:r>
          </a:p>
          <a:p>
            <a:pPr lvl="0" algn="r"/>
            <a:r>
              <a:rPr lang="ar-EG" sz="3600" b="1" dirty="0" smtClean="0"/>
              <a:t>                      و التفاصيل</a:t>
            </a:r>
          </a:p>
          <a:p>
            <a:pPr lvl="0" algn="r"/>
            <a:r>
              <a:rPr lang="ar-EG" sz="3600" b="1" dirty="0" smtClean="0"/>
              <a:t>                     - أو لقراءة مادة متوسطة الصعوبة</a:t>
            </a:r>
          </a:p>
          <a:p>
            <a:pPr lvl="0" algn="r"/>
            <a:endParaRPr lang="ar-SA" sz="3600" b="1" dirty="0" smtClean="0"/>
          </a:p>
          <a:p>
            <a:endParaRPr lang="ar-SA" sz="3600" u="sng" dirty="0">
              <a:solidFill>
                <a:schemeClr val="tx1"/>
              </a:solidFill>
            </a:endParaRPr>
          </a:p>
        </p:txBody>
      </p:sp>
      <p:pic>
        <p:nvPicPr>
          <p:cNvPr id="7170" name="Picture 2" descr="C:\Users\USER\Pictures\imagesCAN7WCXO.jpg"/>
          <p:cNvPicPr>
            <a:picLocks noChangeAspect="1" noChangeArrowheads="1"/>
          </p:cNvPicPr>
          <p:nvPr/>
        </p:nvPicPr>
        <p:blipFill>
          <a:blip r:embed="rId2"/>
          <a:srcRect/>
          <a:stretch>
            <a:fillRect/>
          </a:stretch>
        </p:blipFill>
        <p:spPr bwMode="auto">
          <a:xfrm>
            <a:off x="7715272" y="0"/>
            <a:ext cx="1143008" cy="1413174"/>
          </a:xfrm>
          <a:prstGeom prst="rect">
            <a:avLst/>
          </a:prstGeom>
          <a:noFill/>
        </p:spPr>
      </p:pic>
      <p:pic>
        <p:nvPicPr>
          <p:cNvPr id="6" name="Picture 2" descr="C:\Users\USER\Pictures\images.jpg"/>
          <p:cNvPicPr>
            <a:picLocks noChangeAspect="1" noChangeArrowheads="1"/>
          </p:cNvPicPr>
          <p:nvPr/>
        </p:nvPicPr>
        <p:blipFill>
          <a:blip r:embed="rId3"/>
          <a:srcRect/>
          <a:stretch>
            <a:fillRect/>
          </a:stretch>
        </p:blipFill>
        <p:spPr bwMode="auto">
          <a:xfrm>
            <a:off x="500034" y="1"/>
            <a:ext cx="757235" cy="1357298"/>
          </a:xfrm>
          <a:prstGeom prst="rect">
            <a:avLst/>
          </a:prstGeom>
          <a:noFill/>
        </p:spPr>
      </p:pic>
      <p:sp>
        <p:nvSpPr>
          <p:cNvPr id="7" name="Date Placeholder 6"/>
          <p:cNvSpPr>
            <a:spLocks noGrp="1"/>
          </p:cNvSpPr>
          <p:nvPr>
            <p:ph type="dt" sz="half" idx="10"/>
          </p:nvPr>
        </p:nvSpPr>
        <p:spPr/>
        <p:txBody>
          <a:bodyPr/>
          <a:lstStyle/>
          <a:p>
            <a:endParaRPr lang="ar-SA" dirty="0"/>
          </a:p>
        </p:txBody>
      </p:sp>
      <p:sp>
        <p:nvSpPr>
          <p:cNvPr id="8" name="Slide Number Placeholder 7"/>
          <p:cNvSpPr>
            <a:spLocks noGrp="1"/>
          </p:cNvSpPr>
          <p:nvPr>
            <p:ph type="sldNum" sz="quarter" idx="12"/>
          </p:nvPr>
        </p:nvSpPr>
        <p:spPr/>
        <p:txBody>
          <a:bodyPr/>
          <a:lstStyle/>
          <a:p>
            <a:fld id="{F9F5C68E-9A51-4354-B7CB-0CF9C0B28369}" type="slidenum">
              <a:rPr lang="ar-SA" smtClean="0"/>
              <a:pPr/>
              <a:t>16</a:t>
            </a:fld>
            <a:endParaRPr lang="ar-SA" dirty="0"/>
          </a:p>
        </p:txBody>
      </p:sp>
      <p:sp>
        <p:nvSpPr>
          <p:cNvPr id="9" name="Footer Placeholder 8"/>
          <p:cNvSpPr>
            <a:spLocks noGrp="1"/>
          </p:cNvSpPr>
          <p:nvPr>
            <p:ph type="ftr" sz="quarter" idx="11"/>
          </p:nvPr>
        </p:nvSpPr>
        <p:spPr/>
        <p:txBody>
          <a:bodyPr/>
          <a:lstStyle/>
          <a:p>
            <a:r>
              <a:rPr lang="ar-SA" smtClean="0"/>
              <a:t>إعداد : د.منى محمد علي بشر</a:t>
            </a:r>
            <a:endParaRPr lang="ar-SA"/>
          </a:p>
        </p:txBody>
      </p:sp>
      <p:pic>
        <p:nvPicPr>
          <p:cNvPr id="11" name="Picture 2" descr="C:\Users\USER\Pictures\imagesCAN7WCXO.jpg"/>
          <p:cNvPicPr>
            <a:picLocks noChangeAspect="1" noChangeArrowheads="1"/>
          </p:cNvPicPr>
          <p:nvPr/>
        </p:nvPicPr>
        <p:blipFill>
          <a:blip r:embed="rId2"/>
          <a:srcRect/>
          <a:stretch>
            <a:fillRect/>
          </a:stretch>
        </p:blipFill>
        <p:spPr bwMode="auto">
          <a:xfrm>
            <a:off x="0" y="0"/>
            <a:ext cx="1143008" cy="1413174"/>
          </a:xfrm>
          <a:prstGeom prst="rect">
            <a:avLst/>
          </a:prstGeom>
          <a:noFill/>
        </p:spPr>
      </p:pic>
      <p:sp>
        <p:nvSpPr>
          <p:cNvPr id="13" name="Left Arrow 12"/>
          <p:cNvSpPr/>
          <p:nvPr/>
        </p:nvSpPr>
        <p:spPr>
          <a:xfrm>
            <a:off x="6072198" y="4071942"/>
            <a:ext cx="978408" cy="484632"/>
          </a:xfrm>
          <a:prstGeom prst="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ln>
                <a:solidFill>
                  <a:schemeClr val="tx1"/>
                </a:solidFill>
              </a:ln>
              <a:solidFill>
                <a:srgbClr val="FFFF00"/>
              </a:solidFill>
            </a:endParaRPr>
          </a:p>
        </p:txBody>
      </p:sp>
      <p:pic>
        <p:nvPicPr>
          <p:cNvPr id="1026" name="Picture 2" descr="C:\Users\USER\Pictures\imagesCAZOJA8T.jpg"/>
          <p:cNvPicPr>
            <a:picLocks noChangeAspect="1" noChangeArrowheads="1"/>
          </p:cNvPicPr>
          <p:nvPr/>
        </p:nvPicPr>
        <p:blipFill>
          <a:blip r:embed="rId4"/>
          <a:srcRect/>
          <a:stretch>
            <a:fillRect/>
          </a:stretch>
        </p:blipFill>
        <p:spPr bwMode="auto">
          <a:xfrm>
            <a:off x="7715272" y="1571612"/>
            <a:ext cx="981075" cy="1181100"/>
          </a:xfrm>
          <a:prstGeom prst="rect">
            <a:avLst/>
          </a:prstGeom>
          <a:noFill/>
        </p:spPr>
      </p:pic>
      <p:pic>
        <p:nvPicPr>
          <p:cNvPr id="1027" name="Picture 3" descr="C:\Users\USER\Pictures\imagesCA330A2U.jpg"/>
          <p:cNvPicPr>
            <a:picLocks noChangeAspect="1" noChangeArrowheads="1"/>
          </p:cNvPicPr>
          <p:nvPr/>
        </p:nvPicPr>
        <p:blipFill>
          <a:blip r:embed="rId5"/>
          <a:srcRect/>
          <a:stretch>
            <a:fillRect/>
          </a:stretch>
        </p:blipFill>
        <p:spPr bwMode="auto">
          <a:xfrm>
            <a:off x="7572396" y="5429264"/>
            <a:ext cx="1152525" cy="1190625"/>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5720" y="1"/>
            <a:ext cx="8501122" cy="1357298"/>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214282" y="1571612"/>
            <a:ext cx="8501122" cy="5072098"/>
          </a:xfrm>
          <a:solidFill>
            <a:schemeClr val="accent1">
              <a:lumMod val="75000"/>
            </a:schemeClr>
          </a:solidFill>
          <a:ln>
            <a:solidFill>
              <a:schemeClr val="tx1"/>
            </a:solidFill>
          </a:ln>
        </p:spPr>
        <p:txBody>
          <a:bodyPr>
            <a:normAutofit fontScale="92500" lnSpcReduction="20000"/>
          </a:bodyPr>
          <a:lstStyle/>
          <a:p>
            <a:pPr lvl="0"/>
            <a:r>
              <a:rPr lang="ar-EG" sz="6600" b="1" u="sng" dirty="0" smtClean="0">
                <a:solidFill>
                  <a:schemeClr val="tx1"/>
                </a:solidFill>
              </a:rPr>
              <a:t> </a:t>
            </a:r>
            <a:r>
              <a:rPr lang="ar-EG" sz="3600" b="1" u="sng" dirty="0" smtClean="0">
                <a:solidFill>
                  <a:schemeClr val="tx1"/>
                </a:solidFill>
              </a:rPr>
              <a:t>أ-القراءة على </a:t>
            </a:r>
            <a:r>
              <a:rPr lang="ar-EG" sz="3600" b="1" u="sng" dirty="0" smtClean="0"/>
              <a:t>أساس السرعة</a:t>
            </a:r>
          </a:p>
          <a:p>
            <a:pPr lvl="0"/>
            <a:r>
              <a:rPr lang="ar-EG" sz="3600" b="1" u="sng" dirty="0" smtClean="0"/>
              <a:t>*الدقيقة المتأنية*</a:t>
            </a:r>
          </a:p>
          <a:p>
            <a:pPr lvl="0" algn="r">
              <a:buFontTx/>
              <a:buChar char="-"/>
            </a:pPr>
            <a:r>
              <a:rPr lang="ar-EG" sz="3600" b="1" dirty="0" smtClean="0"/>
              <a:t>هي نوع من أنواع القراءة</a:t>
            </a:r>
          </a:p>
          <a:p>
            <a:pPr lvl="0" algn="r">
              <a:buFontTx/>
              <a:buChar char="-"/>
            </a:pPr>
            <a:r>
              <a:rPr lang="ar-EG" sz="3600" b="1" dirty="0" smtClean="0"/>
              <a:t>وتستخدم -        للتمكن من المادة</a:t>
            </a:r>
          </a:p>
          <a:p>
            <a:pPr lvl="0" algn="r"/>
            <a:r>
              <a:rPr lang="ar-EG" sz="3600" b="1" dirty="0" smtClean="0"/>
              <a:t>                     - لمعرفة التفاصيل وتسلسلها</a:t>
            </a:r>
          </a:p>
          <a:p>
            <a:pPr lvl="0" algn="r"/>
            <a:r>
              <a:rPr lang="ar-EG" sz="3600" b="1" dirty="0" smtClean="0"/>
              <a:t>                     - للمتابعة وحل المسائل </a:t>
            </a:r>
          </a:p>
          <a:p>
            <a:pPr lvl="0" algn="r"/>
            <a:r>
              <a:rPr lang="ar-EG" sz="3600" b="1" dirty="0" smtClean="0"/>
              <a:t>                     - في قراءة الشعر والشيء الجديد </a:t>
            </a:r>
          </a:p>
          <a:p>
            <a:pPr lvl="0" algn="r"/>
            <a:r>
              <a:rPr lang="ar-EG" sz="3600" b="1" dirty="0" smtClean="0"/>
              <a:t>                       والصعب</a:t>
            </a:r>
          </a:p>
          <a:p>
            <a:pPr lvl="0" algn="r"/>
            <a:r>
              <a:rPr lang="ar-EG" sz="3600" b="1" dirty="0" smtClean="0"/>
              <a:t>                     - للتذكرة وللحكم على المادة المقروءة . ما</a:t>
            </a:r>
          </a:p>
          <a:p>
            <a:pPr lvl="0" algn="r"/>
            <a:endParaRPr lang="ar-SA" sz="3600" b="1" dirty="0" smtClean="0"/>
          </a:p>
          <a:p>
            <a:endParaRPr lang="ar-SA" sz="3600" u="sng" dirty="0">
              <a:solidFill>
                <a:schemeClr val="tx1"/>
              </a:solidFill>
            </a:endParaRPr>
          </a:p>
        </p:txBody>
      </p:sp>
      <p:pic>
        <p:nvPicPr>
          <p:cNvPr id="7170" name="Picture 2" descr="C:\Users\USER\Pictures\imagesCAN7WCXO.jpg"/>
          <p:cNvPicPr>
            <a:picLocks noChangeAspect="1" noChangeArrowheads="1"/>
          </p:cNvPicPr>
          <p:nvPr/>
        </p:nvPicPr>
        <p:blipFill>
          <a:blip r:embed="rId2"/>
          <a:srcRect/>
          <a:stretch>
            <a:fillRect/>
          </a:stretch>
        </p:blipFill>
        <p:spPr bwMode="auto">
          <a:xfrm>
            <a:off x="7715272" y="0"/>
            <a:ext cx="1143008" cy="1413174"/>
          </a:xfrm>
          <a:prstGeom prst="rect">
            <a:avLst/>
          </a:prstGeom>
          <a:noFill/>
        </p:spPr>
      </p:pic>
      <p:pic>
        <p:nvPicPr>
          <p:cNvPr id="6" name="Picture 2" descr="C:\Users\USER\Pictures\images.jpg"/>
          <p:cNvPicPr>
            <a:picLocks noChangeAspect="1" noChangeArrowheads="1"/>
          </p:cNvPicPr>
          <p:nvPr/>
        </p:nvPicPr>
        <p:blipFill>
          <a:blip r:embed="rId3"/>
          <a:srcRect/>
          <a:stretch>
            <a:fillRect/>
          </a:stretch>
        </p:blipFill>
        <p:spPr bwMode="auto">
          <a:xfrm>
            <a:off x="500034" y="1"/>
            <a:ext cx="757235" cy="1357298"/>
          </a:xfrm>
          <a:prstGeom prst="rect">
            <a:avLst/>
          </a:prstGeom>
          <a:noFill/>
        </p:spPr>
      </p:pic>
      <p:sp>
        <p:nvSpPr>
          <p:cNvPr id="7" name="Date Placeholder 6"/>
          <p:cNvSpPr>
            <a:spLocks noGrp="1"/>
          </p:cNvSpPr>
          <p:nvPr>
            <p:ph type="dt" sz="half" idx="10"/>
          </p:nvPr>
        </p:nvSpPr>
        <p:spPr/>
        <p:txBody>
          <a:bodyPr/>
          <a:lstStyle/>
          <a:p>
            <a:endParaRPr lang="ar-SA" dirty="0"/>
          </a:p>
        </p:txBody>
      </p:sp>
      <p:sp>
        <p:nvSpPr>
          <p:cNvPr id="8" name="Slide Number Placeholder 7"/>
          <p:cNvSpPr>
            <a:spLocks noGrp="1"/>
          </p:cNvSpPr>
          <p:nvPr>
            <p:ph type="sldNum" sz="quarter" idx="12"/>
          </p:nvPr>
        </p:nvSpPr>
        <p:spPr/>
        <p:txBody>
          <a:bodyPr/>
          <a:lstStyle/>
          <a:p>
            <a:fld id="{F9F5C68E-9A51-4354-B7CB-0CF9C0B28369}" type="slidenum">
              <a:rPr lang="ar-SA" smtClean="0"/>
              <a:pPr/>
              <a:t>17</a:t>
            </a:fld>
            <a:endParaRPr lang="ar-SA" dirty="0"/>
          </a:p>
        </p:txBody>
      </p:sp>
      <p:sp>
        <p:nvSpPr>
          <p:cNvPr id="9" name="Footer Placeholder 8"/>
          <p:cNvSpPr>
            <a:spLocks noGrp="1"/>
          </p:cNvSpPr>
          <p:nvPr>
            <p:ph type="ftr" sz="quarter" idx="11"/>
          </p:nvPr>
        </p:nvSpPr>
        <p:spPr/>
        <p:txBody>
          <a:bodyPr/>
          <a:lstStyle/>
          <a:p>
            <a:r>
              <a:rPr lang="ar-SA" smtClean="0"/>
              <a:t>إعداد : د.منى محمد علي بشر</a:t>
            </a:r>
            <a:endParaRPr lang="ar-SA"/>
          </a:p>
        </p:txBody>
      </p:sp>
      <p:pic>
        <p:nvPicPr>
          <p:cNvPr id="11" name="Picture 2" descr="C:\Users\USER\Pictures\imagesCAN7WCXO.jpg"/>
          <p:cNvPicPr>
            <a:picLocks noChangeAspect="1" noChangeArrowheads="1"/>
          </p:cNvPicPr>
          <p:nvPr/>
        </p:nvPicPr>
        <p:blipFill>
          <a:blip r:embed="rId2"/>
          <a:srcRect/>
          <a:stretch>
            <a:fillRect/>
          </a:stretch>
        </p:blipFill>
        <p:spPr bwMode="auto">
          <a:xfrm>
            <a:off x="0" y="0"/>
            <a:ext cx="1143008" cy="1413174"/>
          </a:xfrm>
          <a:prstGeom prst="rect">
            <a:avLst/>
          </a:prstGeom>
          <a:noFill/>
        </p:spPr>
      </p:pic>
      <p:sp>
        <p:nvSpPr>
          <p:cNvPr id="13" name="Left Arrow 12"/>
          <p:cNvSpPr/>
          <p:nvPr/>
        </p:nvSpPr>
        <p:spPr>
          <a:xfrm>
            <a:off x="6143636" y="3429000"/>
            <a:ext cx="978408" cy="484632"/>
          </a:xfrm>
          <a:prstGeom prst="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ln>
                <a:solidFill>
                  <a:schemeClr val="tx1"/>
                </a:solidFill>
              </a:ln>
              <a:solidFill>
                <a:srgbClr val="FFFF00"/>
              </a:solidFill>
            </a:endParaRPr>
          </a:p>
        </p:txBody>
      </p:sp>
      <p:pic>
        <p:nvPicPr>
          <p:cNvPr id="1026" name="Picture 2" descr="C:\Users\USER\Pictures\imagesCAZOJA8T.jpg"/>
          <p:cNvPicPr>
            <a:picLocks noChangeAspect="1" noChangeArrowheads="1"/>
          </p:cNvPicPr>
          <p:nvPr/>
        </p:nvPicPr>
        <p:blipFill>
          <a:blip r:embed="rId4"/>
          <a:srcRect/>
          <a:stretch>
            <a:fillRect/>
          </a:stretch>
        </p:blipFill>
        <p:spPr bwMode="auto">
          <a:xfrm>
            <a:off x="7715272" y="5429264"/>
            <a:ext cx="981075" cy="1181100"/>
          </a:xfrm>
          <a:prstGeom prst="rect">
            <a:avLst/>
          </a:prstGeom>
          <a:noFill/>
        </p:spPr>
      </p:pic>
      <p:pic>
        <p:nvPicPr>
          <p:cNvPr id="1027" name="Picture 3" descr="C:\Users\USER\Pictures\imagesCA330A2U.jpg"/>
          <p:cNvPicPr>
            <a:picLocks noChangeAspect="1" noChangeArrowheads="1"/>
          </p:cNvPicPr>
          <p:nvPr/>
        </p:nvPicPr>
        <p:blipFill>
          <a:blip r:embed="rId5"/>
          <a:srcRect/>
          <a:stretch>
            <a:fillRect/>
          </a:stretch>
        </p:blipFill>
        <p:spPr bwMode="auto">
          <a:xfrm>
            <a:off x="285720" y="1571612"/>
            <a:ext cx="1152525" cy="1190625"/>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5720" y="1"/>
            <a:ext cx="8501122" cy="1357298"/>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214282" y="1571612"/>
            <a:ext cx="8501122" cy="5072098"/>
          </a:xfrm>
          <a:solidFill>
            <a:schemeClr val="accent1">
              <a:lumMod val="75000"/>
            </a:schemeClr>
          </a:solidFill>
          <a:ln>
            <a:solidFill>
              <a:schemeClr val="tx1"/>
            </a:solidFill>
          </a:ln>
        </p:spPr>
        <p:txBody>
          <a:bodyPr>
            <a:normAutofit/>
          </a:bodyPr>
          <a:lstStyle/>
          <a:p>
            <a:endParaRPr lang="ar-SA" sz="4800" u="sng" dirty="0">
              <a:solidFill>
                <a:schemeClr val="tx1"/>
              </a:solidFill>
            </a:endParaRPr>
          </a:p>
        </p:txBody>
      </p:sp>
      <p:pic>
        <p:nvPicPr>
          <p:cNvPr id="7170" name="Picture 2" descr="C:\Users\USER\Pictures\imagesCAN7WCXO.jpg"/>
          <p:cNvPicPr>
            <a:picLocks noChangeAspect="1" noChangeArrowheads="1"/>
          </p:cNvPicPr>
          <p:nvPr/>
        </p:nvPicPr>
        <p:blipFill>
          <a:blip r:embed="rId3"/>
          <a:srcRect/>
          <a:stretch>
            <a:fillRect/>
          </a:stretch>
        </p:blipFill>
        <p:spPr bwMode="auto">
          <a:xfrm>
            <a:off x="7715272" y="0"/>
            <a:ext cx="1143008" cy="1413174"/>
          </a:xfrm>
          <a:prstGeom prst="rect">
            <a:avLst/>
          </a:prstGeom>
          <a:noFill/>
        </p:spPr>
      </p:pic>
      <p:pic>
        <p:nvPicPr>
          <p:cNvPr id="6" name="Picture 2" descr="C:\Users\USER\Pictures\images.jpg"/>
          <p:cNvPicPr>
            <a:picLocks noChangeAspect="1" noChangeArrowheads="1"/>
          </p:cNvPicPr>
          <p:nvPr/>
        </p:nvPicPr>
        <p:blipFill>
          <a:blip r:embed="rId4"/>
          <a:srcRect/>
          <a:stretch>
            <a:fillRect/>
          </a:stretch>
        </p:blipFill>
        <p:spPr bwMode="auto">
          <a:xfrm>
            <a:off x="500034" y="1"/>
            <a:ext cx="757235" cy="1357298"/>
          </a:xfrm>
          <a:prstGeom prst="rect">
            <a:avLst/>
          </a:prstGeom>
          <a:noFill/>
        </p:spPr>
      </p:pic>
      <p:sp>
        <p:nvSpPr>
          <p:cNvPr id="7" name="Date Placeholder 6"/>
          <p:cNvSpPr>
            <a:spLocks noGrp="1"/>
          </p:cNvSpPr>
          <p:nvPr>
            <p:ph type="dt" sz="half" idx="10"/>
          </p:nvPr>
        </p:nvSpPr>
        <p:spPr/>
        <p:txBody>
          <a:bodyPr/>
          <a:lstStyle/>
          <a:p>
            <a:fld id="{63D5AB89-35E6-47DD-942B-C06E03C0AC97}" type="datetime1">
              <a:rPr lang="ar-SA" smtClean="0"/>
              <a:pPr/>
              <a:t>29/10/1433</a:t>
            </a:fld>
            <a:endParaRPr lang="ar-SA"/>
          </a:p>
        </p:txBody>
      </p:sp>
      <p:sp>
        <p:nvSpPr>
          <p:cNvPr id="8" name="Slide Number Placeholder 7"/>
          <p:cNvSpPr>
            <a:spLocks noGrp="1"/>
          </p:cNvSpPr>
          <p:nvPr>
            <p:ph type="sldNum" sz="quarter" idx="12"/>
          </p:nvPr>
        </p:nvSpPr>
        <p:spPr/>
        <p:txBody>
          <a:bodyPr/>
          <a:lstStyle/>
          <a:p>
            <a:fld id="{F9F5C68E-9A51-4354-B7CB-0CF9C0B28369}" type="slidenum">
              <a:rPr lang="ar-SA" smtClean="0"/>
              <a:pPr/>
              <a:t>18</a:t>
            </a:fld>
            <a:endParaRPr lang="ar-SA" dirty="0"/>
          </a:p>
        </p:txBody>
      </p:sp>
      <p:sp>
        <p:nvSpPr>
          <p:cNvPr id="9" name="Footer Placeholder 8"/>
          <p:cNvSpPr>
            <a:spLocks noGrp="1"/>
          </p:cNvSpPr>
          <p:nvPr>
            <p:ph type="ftr" sz="quarter" idx="11"/>
          </p:nvPr>
        </p:nvSpPr>
        <p:spPr/>
        <p:txBody>
          <a:bodyPr/>
          <a:lstStyle/>
          <a:p>
            <a:r>
              <a:rPr lang="ar-SA" smtClean="0"/>
              <a:t>إعداد : د.منى محمد علي بشر</a:t>
            </a:r>
            <a:endParaRPr lang="ar-SA"/>
          </a:p>
        </p:txBody>
      </p:sp>
      <p:pic>
        <p:nvPicPr>
          <p:cNvPr id="11" name="Picture 2" descr="C:\Users\USER\Pictures\imagesCAN7WCXO.jpg"/>
          <p:cNvPicPr>
            <a:picLocks noChangeAspect="1" noChangeArrowheads="1"/>
          </p:cNvPicPr>
          <p:nvPr/>
        </p:nvPicPr>
        <p:blipFill>
          <a:blip r:embed="rId3"/>
          <a:srcRect/>
          <a:stretch>
            <a:fillRect/>
          </a:stretch>
        </p:blipFill>
        <p:spPr bwMode="auto">
          <a:xfrm>
            <a:off x="0" y="0"/>
            <a:ext cx="1143008" cy="1413174"/>
          </a:xfrm>
          <a:prstGeom prst="rect">
            <a:avLst/>
          </a:prstGeom>
          <a:noFill/>
        </p:spPr>
      </p:pic>
      <p:graphicFrame>
        <p:nvGraphicFramePr>
          <p:cNvPr id="12" name="Diagram 11"/>
          <p:cNvGraphicFramePr/>
          <p:nvPr/>
        </p:nvGraphicFramePr>
        <p:xfrm>
          <a:off x="214282" y="1928802"/>
          <a:ext cx="8429684" cy="414340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3" name="Picture 2" descr="C:\Users\USER\Pictures\images.jpg"/>
          <p:cNvPicPr>
            <a:picLocks noChangeAspect="1" noChangeArrowheads="1"/>
          </p:cNvPicPr>
          <p:nvPr/>
        </p:nvPicPr>
        <p:blipFill>
          <a:blip r:embed="rId10"/>
          <a:srcRect/>
          <a:stretch>
            <a:fillRect/>
          </a:stretch>
        </p:blipFill>
        <p:spPr bwMode="auto">
          <a:xfrm>
            <a:off x="6357950" y="2571744"/>
            <a:ext cx="1285884" cy="1192277"/>
          </a:xfrm>
          <a:prstGeom prst="rect">
            <a:avLst/>
          </a:prstGeom>
          <a:noFill/>
        </p:spPr>
      </p:pic>
      <p:pic>
        <p:nvPicPr>
          <p:cNvPr id="15" name="Picture 2" descr="C:\Users\USER\Pictures\images.jpg"/>
          <p:cNvPicPr>
            <a:picLocks noChangeAspect="1" noChangeArrowheads="1"/>
          </p:cNvPicPr>
          <p:nvPr/>
        </p:nvPicPr>
        <p:blipFill>
          <a:blip r:embed="rId10"/>
          <a:srcRect/>
          <a:stretch>
            <a:fillRect/>
          </a:stretch>
        </p:blipFill>
        <p:spPr bwMode="auto">
          <a:xfrm>
            <a:off x="785786" y="2643182"/>
            <a:ext cx="1285884" cy="1192277"/>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596" y="357166"/>
            <a:ext cx="8029604" cy="1357322"/>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357158" y="1928802"/>
            <a:ext cx="8143932" cy="4643470"/>
          </a:xfrm>
          <a:solidFill>
            <a:schemeClr val="accent1">
              <a:lumMod val="75000"/>
            </a:schemeClr>
          </a:solidFill>
          <a:ln>
            <a:solidFill>
              <a:schemeClr val="tx1"/>
            </a:solidFill>
          </a:ln>
        </p:spPr>
        <p:txBody>
          <a:bodyPr>
            <a:noAutofit/>
          </a:bodyPr>
          <a:lstStyle/>
          <a:p>
            <a:pPr algn="r"/>
            <a:r>
              <a:rPr lang="ar-SA" sz="2800" b="1" dirty="0" smtClean="0"/>
              <a:t>1- </a:t>
            </a:r>
            <a:r>
              <a:rPr lang="ar-SA" sz="2800" b="1" u="sng" dirty="0" smtClean="0"/>
              <a:t>القراءة </a:t>
            </a:r>
            <a:r>
              <a:rPr lang="ar-SA" sz="2800" b="1" u="sng" dirty="0" err="1" smtClean="0"/>
              <a:t>الجهرية</a:t>
            </a:r>
            <a:r>
              <a:rPr lang="ar-SA" sz="2800" b="1" u="sng" dirty="0" smtClean="0"/>
              <a:t>:</a:t>
            </a:r>
          </a:p>
          <a:p>
            <a:pPr lvl="0" algn="r"/>
            <a:r>
              <a:rPr lang="ar-SA" sz="2800" b="1" dirty="0" smtClean="0"/>
              <a:t>أ-</a:t>
            </a:r>
            <a:r>
              <a:rPr lang="ar-EG" sz="2800" b="1" dirty="0" smtClean="0"/>
              <a:t> هي نوع من أنواع القراءة.</a:t>
            </a:r>
          </a:p>
          <a:p>
            <a:pPr lvl="0" algn="r"/>
            <a:r>
              <a:rPr lang="ar-EG" sz="2800" b="1" dirty="0" smtClean="0"/>
              <a:t>ب - تعتمد على تحريك العين واللسان للتعبير بالصوت.</a:t>
            </a:r>
          </a:p>
          <a:p>
            <a:pPr lvl="0" algn="r"/>
            <a:r>
              <a:rPr lang="ar-EG" sz="2800" b="1" dirty="0" err="1" smtClean="0"/>
              <a:t>جـ</a:t>
            </a:r>
            <a:r>
              <a:rPr lang="ar-EG" sz="2800" b="1" dirty="0" smtClean="0"/>
              <a:t>- وفيها يتم ترجمة الرموز المكتوبة إلى              كلام منطوق</a:t>
            </a:r>
          </a:p>
          <a:p>
            <a:pPr lvl="0" algn="r"/>
            <a:r>
              <a:rPr lang="ar-EG" sz="2800" b="1" dirty="0" smtClean="0"/>
              <a:t>                                                        وأصوات مسموعة</a:t>
            </a:r>
          </a:p>
          <a:p>
            <a:pPr algn="r"/>
            <a:r>
              <a:rPr lang="ar-SA" sz="2800" b="1" u="sng" dirty="0" smtClean="0"/>
              <a:t>د- </a:t>
            </a:r>
            <a:r>
              <a:rPr lang="ar-SA" sz="2800" b="1" u="sng" dirty="0" err="1" smtClean="0"/>
              <a:t>و</a:t>
            </a:r>
            <a:r>
              <a:rPr lang="ar-SA" sz="2800" b="1" dirty="0" smtClean="0"/>
              <a:t> </a:t>
            </a:r>
            <a:r>
              <a:rPr lang="ar-SA" sz="2800" b="1" u="sng" dirty="0" smtClean="0"/>
              <a:t>لها أهدافها في المرحلة الابتدائية، ومنها :</a:t>
            </a:r>
          </a:p>
          <a:p>
            <a:pPr marL="514350" indent="-514350" algn="r"/>
            <a:r>
              <a:rPr lang="ar-SA" sz="2800" b="1" dirty="0" smtClean="0"/>
              <a:t>  * القدرة على اكتساب مهارة النطق الصحيح للكلمات.</a:t>
            </a:r>
          </a:p>
          <a:p>
            <a:pPr marL="514350" indent="-514350" algn="r"/>
            <a:r>
              <a:rPr lang="ar-SA" sz="2800" b="1" dirty="0" smtClean="0"/>
              <a:t>  * القدرة على الاستماع وتركيز الانتباه.</a:t>
            </a:r>
          </a:p>
          <a:p>
            <a:pPr marL="514350" indent="-514350" algn="r"/>
            <a:r>
              <a:rPr lang="ar-SA" sz="2800" b="1" u="sng" dirty="0" smtClean="0"/>
              <a:t> -</a:t>
            </a:r>
            <a:endParaRPr lang="ar-SA" sz="2800" b="1" dirty="0" smtClean="0"/>
          </a:p>
        </p:txBody>
      </p:sp>
      <p:pic>
        <p:nvPicPr>
          <p:cNvPr id="5122" name="Picture 2" descr="C:\Users\USER\Pictures\images.jpg"/>
          <p:cNvPicPr>
            <a:picLocks noChangeAspect="1" noChangeArrowheads="1"/>
          </p:cNvPicPr>
          <p:nvPr/>
        </p:nvPicPr>
        <p:blipFill>
          <a:blip r:embed="rId2"/>
          <a:srcRect/>
          <a:stretch>
            <a:fillRect/>
          </a:stretch>
        </p:blipFill>
        <p:spPr bwMode="auto">
          <a:xfrm>
            <a:off x="7072330" y="428604"/>
            <a:ext cx="1285884" cy="1192277"/>
          </a:xfrm>
          <a:prstGeom prst="rect">
            <a:avLst/>
          </a:prstGeom>
          <a:noFill/>
        </p:spPr>
      </p:pic>
      <p:pic>
        <p:nvPicPr>
          <p:cNvPr id="2050" name="Picture 2" descr="C:\Users\USER\Pictures\imagesCAFD9L1X.jpg"/>
          <p:cNvPicPr>
            <a:picLocks noChangeAspect="1" noChangeArrowheads="1"/>
          </p:cNvPicPr>
          <p:nvPr/>
        </p:nvPicPr>
        <p:blipFill>
          <a:blip r:embed="rId3"/>
          <a:srcRect/>
          <a:stretch>
            <a:fillRect/>
          </a:stretch>
        </p:blipFill>
        <p:spPr bwMode="auto">
          <a:xfrm>
            <a:off x="500034" y="500042"/>
            <a:ext cx="1115794" cy="1214446"/>
          </a:xfrm>
          <a:prstGeom prst="rect">
            <a:avLst/>
          </a:prstGeom>
          <a:noFill/>
        </p:spPr>
      </p:pic>
      <p:pic>
        <p:nvPicPr>
          <p:cNvPr id="2051" name="Picture 3" descr="C:\Users\USER\Pictures\imagesCAZOJA8T.jpg"/>
          <p:cNvPicPr>
            <a:picLocks noChangeAspect="1" noChangeArrowheads="1"/>
          </p:cNvPicPr>
          <p:nvPr/>
        </p:nvPicPr>
        <p:blipFill>
          <a:blip r:embed="rId4"/>
          <a:srcRect/>
          <a:stretch>
            <a:fillRect/>
          </a:stretch>
        </p:blipFill>
        <p:spPr bwMode="auto">
          <a:xfrm>
            <a:off x="500034" y="2214554"/>
            <a:ext cx="981075" cy="1181100"/>
          </a:xfrm>
          <a:prstGeom prst="rect">
            <a:avLst/>
          </a:prstGeom>
          <a:noFill/>
        </p:spPr>
      </p:pic>
      <p:sp>
        <p:nvSpPr>
          <p:cNvPr id="7" name="Date Placeholder 6"/>
          <p:cNvSpPr>
            <a:spLocks noGrp="1"/>
          </p:cNvSpPr>
          <p:nvPr>
            <p:ph type="dt" sz="half" idx="10"/>
          </p:nvPr>
        </p:nvSpPr>
        <p:spPr/>
        <p:txBody>
          <a:bodyPr/>
          <a:lstStyle/>
          <a:p>
            <a:fld id="{C8FD333D-7407-42C1-AEDC-F1F9C2A7B858}" type="datetime1">
              <a:rPr lang="ar-SA" smtClean="0"/>
              <a:pPr/>
              <a:t>29/10/1433</a:t>
            </a:fld>
            <a:endParaRPr lang="ar-SA" dirty="0"/>
          </a:p>
        </p:txBody>
      </p:sp>
      <p:sp>
        <p:nvSpPr>
          <p:cNvPr id="8" name="Slide Number Placeholder 7"/>
          <p:cNvSpPr>
            <a:spLocks noGrp="1"/>
          </p:cNvSpPr>
          <p:nvPr>
            <p:ph type="sldNum" sz="quarter" idx="12"/>
          </p:nvPr>
        </p:nvSpPr>
        <p:spPr/>
        <p:txBody>
          <a:bodyPr/>
          <a:lstStyle/>
          <a:p>
            <a:fld id="{F9F5C68E-9A51-4354-B7CB-0CF9C0B28369}" type="slidenum">
              <a:rPr lang="ar-SA" smtClean="0"/>
              <a:pPr/>
              <a:t>19</a:t>
            </a:fld>
            <a:endParaRPr lang="ar-SA"/>
          </a:p>
        </p:txBody>
      </p:sp>
      <p:sp>
        <p:nvSpPr>
          <p:cNvPr id="9" name="Footer Placeholder 8"/>
          <p:cNvSpPr>
            <a:spLocks noGrp="1"/>
          </p:cNvSpPr>
          <p:nvPr>
            <p:ph type="ftr" sz="quarter" idx="11"/>
          </p:nvPr>
        </p:nvSpPr>
        <p:spPr/>
        <p:txBody>
          <a:bodyPr/>
          <a:lstStyle/>
          <a:p>
            <a:r>
              <a:rPr lang="ar-SA" smtClean="0"/>
              <a:t>إعداد : د.منى محمد علي بشر</a:t>
            </a:r>
            <a:endParaRPr lang="ar-SA"/>
          </a:p>
        </p:txBody>
      </p:sp>
      <p:sp>
        <p:nvSpPr>
          <p:cNvPr id="10" name="Left Arrow 9"/>
          <p:cNvSpPr/>
          <p:nvPr/>
        </p:nvSpPr>
        <p:spPr>
          <a:xfrm>
            <a:off x="2500298" y="3500438"/>
            <a:ext cx="978408" cy="484632"/>
          </a:xfrm>
          <a:prstGeom prst="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ln>
                <a:solidFill>
                  <a:schemeClr val="tx1"/>
                </a:solidFill>
              </a:ln>
              <a:solidFill>
                <a:srgbClr val="FFFF0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596" y="357166"/>
            <a:ext cx="8029604" cy="1357322"/>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357158" y="1928802"/>
            <a:ext cx="8143932" cy="4643470"/>
          </a:xfrm>
          <a:solidFill>
            <a:schemeClr val="accent1">
              <a:lumMod val="75000"/>
            </a:schemeClr>
          </a:solidFill>
          <a:ln>
            <a:solidFill>
              <a:schemeClr val="tx1"/>
            </a:solidFill>
          </a:ln>
        </p:spPr>
        <p:txBody>
          <a:bodyPr>
            <a:noAutofit/>
          </a:bodyPr>
          <a:lstStyle/>
          <a:p>
            <a:pPr algn="r"/>
            <a:r>
              <a:rPr lang="ar-SA" sz="2800" b="1" dirty="0" smtClean="0"/>
              <a:t>1-(تابع) </a:t>
            </a:r>
            <a:r>
              <a:rPr lang="ar-SA" sz="2800" b="1" u="sng" dirty="0" smtClean="0"/>
              <a:t>القراءة </a:t>
            </a:r>
            <a:r>
              <a:rPr lang="ar-SA" sz="2800" b="1" u="sng" dirty="0" err="1" smtClean="0"/>
              <a:t>الجهرية</a:t>
            </a:r>
            <a:r>
              <a:rPr lang="ar-SA" sz="2800" b="1" u="sng" dirty="0" smtClean="0"/>
              <a:t>:</a:t>
            </a:r>
          </a:p>
          <a:p>
            <a:pPr marL="514350" indent="-514350" algn="r"/>
            <a:r>
              <a:rPr lang="ar-SA" sz="2800" b="1" u="sng" dirty="0" smtClean="0"/>
              <a:t> ومن أهدافها في المرحلة الإعدادية ما يلي:</a:t>
            </a:r>
          </a:p>
          <a:p>
            <a:pPr marL="514350" indent="-514350" algn="r"/>
            <a:r>
              <a:rPr lang="ar-SA" sz="2800" b="1" dirty="0" smtClean="0"/>
              <a:t>أ- توافر عنصر السرعة في القراءة والفهم الصحيح.</a:t>
            </a:r>
          </a:p>
          <a:p>
            <a:pPr algn="r"/>
            <a:r>
              <a:rPr lang="ar-SA" sz="2800" b="1" dirty="0" smtClean="0"/>
              <a:t>ب- تمييز الأفكار الرئيسة، ونمو ميل الطلبة إلى القراءة، واستخدام معجم بسيط فضلا عن امتلاك أداء صوتي معبر.</a:t>
            </a:r>
          </a:p>
          <a:p>
            <a:pPr algn="r">
              <a:buFontTx/>
              <a:buChar char="-"/>
            </a:pPr>
            <a:r>
              <a:rPr lang="ar-SA" sz="2800" b="1" u="sng" dirty="0" smtClean="0"/>
              <a:t>ومن الناحية الاجتماعية:-</a:t>
            </a:r>
          </a:p>
          <a:p>
            <a:pPr algn="r">
              <a:buFontTx/>
              <a:buChar char="-"/>
            </a:pPr>
            <a:r>
              <a:rPr lang="ar-SA" sz="2800" b="1" dirty="0" smtClean="0"/>
              <a:t>فهي مهمة للمشاركة والمناقشة والمحادثة .</a:t>
            </a:r>
          </a:p>
          <a:p>
            <a:pPr algn="r"/>
            <a:r>
              <a:rPr lang="ar-SA" sz="2800" b="1" dirty="0" smtClean="0"/>
              <a:t>- تساعد المعلم على معرفة نقاط الضعف لدى الطلاب.</a:t>
            </a:r>
          </a:p>
        </p:txBody>
      </p:sp>
      <p:pic>
        <p:nvPicPr>
          <p:cNvPr id="5122" name="Picture 2" descr="C:\Users\USER\Pictures\images.jpg"/>
          <p:cNvPicPr>
            <a:picLocks noChangeAspect="1" noChangeArrowheads="1"/>
          </p:cNvPicPr>
          <p:nvPr/>
        </p:nvPicPr>
        <p:blipFill>
          <a:blip r:embed="rId2"/>
          <a:srcRect/>
          <a:stretch>
            <a:fillRect/>
          </a:stretch>
        </p:blipFill>
        <p:spPr bwMode="auto">
          <a:xfrm>
            <a:off x="7072330" y="428604"/>
            <a:ext cx="1285884" cy="1192277"/>
          </a:xfrm>
          <a:prstGeom prst="rect">
            <a:avLst/>
          </a:prstGeom>
          <a:noFill/>
        </p:spPr>
      </p:pic>
      <p:pic>
        <p:nvPicPr>
          <p:cNvPr id="2050" name="Picture 2" descr="C:\Users\USER\Pictures\imagesCAFD9L1X.jpg"/>
          <p:cNvPicPr>
            <a:picLocks noChangeAspect="1" noChangeArrowheads="1"/>
          </p:cNvPicPr>
          <p:nvPr/>
        </p:nvPicPr>
        <p:blipFill>
          <a:blip r:embed="rId3"/>
          <a:srcRect/>
          <a:stretch>
            <a:fillRect/>
          </a:stretch>
        </p:blipFill>
        <p:spPr bwMode="auto">
          <a:xfrm>
            <a:off x="500034" y="500042"/>
            <a:ext cx="1115794" cy="1214446"/>
          </a:xfrm>
          <a:prstGeom prst="rect">
            <a:avLst/>
          </a:prstGeom>
          <a:noFill/>
        </p:spPr>
      </p:pic>
      <p:pic>
        <p:nvPicPr>
          <p:cNvPr id="2051" name="Picture 3" descr="C:\Users\USER\Pictures\imagesCAZOJA8T.jpg"/>
          <p:cNvPicPr>
            <a:picLocks noChangeAspect="1" noChangeArrowheads="1"/>
          </p:cNvPicPr>
          <p:nvPr/>
        </p:nvPicPr>
        <p:blipFill>
          <a:blip r:embed="rId4"/>
          <a:srcRect/>
          <a:stretch>
            <a:fillRect/>
          </a:stretch>
        </p:blipFill>
        <p:spPr bwMode="auto">
          <a:xfrm>
            <a:off x="500034" y="2214554"/>
            <a:ext cx="981075" cy="1181100"/>
          </a:xfrm>
          <a:prstGeom prst="rect">
            <a:avLst/>
          </a:prstGeom>
          <a:noFill/>
        </p:spPr>
      </p:pic>
      <p:sp>
        <p:nvSpPr>
          <p:cNvPr id="7" name="Date Placeholder 6"/>
          <p:cNvSpPr>
            <a:spLocks noGrp="1"/>
          </p:cNvSpPr>
          <p:nvPr>
            <p:ph type="dt" sz="half" idx="10"/>
          </p:nvPr>
        </p:nvSpPr>
        <p:spPr/>
        <p:txBody>
          <a:bodyPr/>
          <a:lstStyle/>
          <a:p>
            <a:fld id="{C8FD333D-7407-42C1-AEDC-F1F9C2A7B858}" type="datetime1">
              <a:rPr lang="ar-SA" smtClean="0"/>
              <a:pPr/>
              <a:t>29/10/1433</a:t>
            </a:fld>
            <a:endParaRPr lang="ar-SA" dirty="0"/>
          </a:p>
        </p:txBody>
      </p:sp>
      <p:sp>
        <p:nvSpPr>
          <p:cNvPr id="8" name="Slide Number Placeholder 7"/>
          <p:cNvSpPr>
            <a:spLocks noGrp="1"/>
          </p:cNvSpPr>
          <p:nvPr>
            <p:ph type="sldNum" sz="quarter" idx="12"/>
          </p:nvPr>
        </p:nvSpPr>
        <p:spPr/>
        <p:txBody>
          <a:bodyPr/>
          <a:lstStyle/>
          <a:p>
            <a:fld id="{F9F5C68E-9A51-4354-B7CB-0CF9C0B28369}" type="slidenum">
              <a:rPr lang="ar-SA" smtClean="0"/>
              <a:pPr/>
              <a:t>20</a:t>
            </a:fld>
            <a:endParaRPr lang="ar-SA"/>
          </a:p>
        </p:txBody>
      </p:sp>
      <p:sp>
        <p:nvSpPr>
          <p:cNvPr id="9" name="Footer Placeholder 8"/>
          <p:cNvSpPr>
            <a:spLocks noGrp="1"/>
          </p:cNvSpPr>
          <p:nvPr>
            <p:ph type="ftr" sz="quarter" idx="11"/>
          </p:nvPr>
        </p:nvSpPr>
        <p:spPr/>
        <p:txBody>
          <a:bodyPr/>
          <a:lstStyle/>
          <a:p>
            <a:r>
              <a:rPr lang="ar-SA" smtClean="0"/>
              <a:t>إعداد : د.منى محمد علي بشر</a:t>
            </a:r>
            <a:endParaRPr lang="ar-SA"/>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28662" y="1"/>
            <a:ext cx="7772400" cy="714355"/>
          </a:xfrm>
          <a:solidFill>
            <a:schemeClr val="accent2"/>
          </a:solidFill>
          <a:ln>
            <a:solidFill>
              <a:schemeClr val="accent3">
                <a:lumMod val="60000"/>
                <a:lumOff val="40000"/>
              </a:schemeClr>
            </a:solidFill>
          </a:ln>
        </p:spPr>
        <p:txBody>
          <a:bodyPr>
            <a:normAutofit fontScale="90000"/>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428596" y="785794"/>
            <a:ext cx="8286808" cy="6072206"/>
          </a:xfrm>
          <a:solidFill>
            <a:schemeClr val="accent1">
              <a:lumMod val="75000"/>
            </a:schemeClr>
          </a:solidFill>
          <a:ln>
            <a:solidFill>
              <a:schemeClr val="tx1"/>
            </a:solidFill>
          </a:ln>
        </p:spPr>
        <p:txBody>
          <a:bodyPr>
            <a:noAutofit/>
          </a:bodyPr>
          <a:lstStyle/>
          <a:p>
            <a:pPr algn="r"/>
            <a:r>
              <a:rPr lang="ar-SA" sz="2800" b="1" u="sng" dirty="0" smtClean="0">
                <a:solidFill>
                  <a:schemeClr val="tx1"/>
                </a:solidFill>
              </a:rPr>
              <a:t>ب-القراءة الصامتة:</a:t>
            </a:r>
          </a:p>
          <a:p>
            <a:pPr marL="514350" lvl="0" indent="-514350" algn="r"/>
            <a:r>
              <a:rPr lang="ar-EG" sz="2800" b="1" dirty="0" smtClean="0"/>
              <a:t>أ-   هي نوع من أنواع القراءة.</a:t>
            </a:r>
          </a:p>
          <a:p>
            <a:pPr marL="514350" lvl="0" indent="-514350" algn="r"/>
            <a:r>
              <a:rPr lang="ar-EG" sz="2800" b="1" dirty="0" smtClean="0"/>
              <a:t>ب- تستخدم في الأماكن العامة والمكتبات وعند الحاجة إليها.</a:t>
            </a:r>
            <a:endParaRPr lang="ar-SA" sz="2800" b="1" dirty="0" smtClean="0"/>
          </a:p>
          <a:p>
            <a:pPr marL="514350" lvl="0" indent="-514350" algn="r"/>
            <a:r>
              <a:rPr lang="ar-SA" sz="2800" dirty="0" err="1" smtClean="0"/>
              <a:t>جـ</a:t>
            </a:r>
            <a:r>
              <a:rPr lang="ar-SA" sz="2800" dirty="0" smtClean="0"/>
              <a:t> - </a:t>
            </a:r>
            <a:r>
              <a:rPr lang="ar-SA" sz="2800" b="1" dirty="0" smtClean="0"/>
              <a:t>تعتمد على العين فقط.</a:t>
            </a:r>
          </a:p>
          <a:p>
            <a:r>
              <a:rPr lang="ar-SA" sz="2800" b="1" dirty="0" smtClean="0"/>
              <a:t>وقد بدأت تأخذ طريقها، وتلقى العناية في مدارسنا، وأهميتها تكمن في أنه يتحقق فيها عادة الفهم والاستمتاع  بالمادة المقروءة،وتنمية مهارة القراءة واختصار الوقت </a:t>
            </a:r>
            <a:r>
              <a:rPr lang="ar-SA" sz="2800" b="1" dirty="0" err="1" smtClean="0"/>
              <a:t>و</a:t>
            </a:r>
            <a:r>
              <a:rPr lang="ar-SA" sz="2800" b="1" dirty="0" smtClean="0"/>
              <a:t> الجهد، </a:t>
            </a:r>
            <a:r>
              <a:rPr lang="ar-SA" sz="2800" b="1" dirty="0" err="1" smtClean="0"/>
              <a:t>و</a:t>
            </a:r>
            <a:r>
              <a:rPr lang="ar-SA" sz="2800" b="1" dirty="0" smtClean="0"/>
              <a:t> الهدوء، وتخيل المعاني التجريدية.</a:t>
            </a:r>
          </a:p>
          <a:p>
            <a:pPr marL="514350" lvl="0" indent="-514350" algn="r"/>
            <a:endParaRPr lang="ar-SA" sz="2800" b="1" dirty="0" smtClean="0">
              <a:solidFill>
                <a:srgbClr val="FFFF00"/>
              </a:solidFill>
            </a:endParaRPr>
          </a:p>
          <a:p>
            <a:pPr marL="514350" lvl="0" indent="-514350" algn="r">
              <a:buFontTx/>
              <a:buChar char="-"/>
            </a:pPr>
            <a:endParaRPr lang="ar-EG" sz="2800" b="1" dirty="0" smtClean="0">
              <a:solidFill>
                <a:srgbClr val="FFFF00"/>
              </a:solidFill>
            </a:endParaRPr>
          </a:p>
          <a:p>
            <a:pPr marL="514350" lvl="0" indent="-514350" algn="r"/>
            <a:endParaRPr lang="ar-EG" sz="2800" b="1" dirty="0" smtClean="0"/>
          </a:p>
          <a:p>
            <a:pPr algn="r"/>
            <a:endParaRPr lang="ar-SA" sz="2800" b="1" u="sng" dirty="0" smtClean="0">
              <a:solidFill>
                <a:schemeClr val="tx1"/>
              </a:solidFill>
            </a:endParaRPr>
          </a:p>
          <a:p>
            <a:pPr algn="r"/>
            <a:endParaRPr lang="ar-SA" sz="2800" b="1" u="sng" dirty="0" smtClean="0">
              <a:solidFill>
                <a:schemeClr val="tx1"/>
              </a:solidFill>
            </a:endParaRPr>
          </a:p>
          <a:p>
            <a:pPr algn="r"/>
            <a:r>
              <a:rPr lang="ar-SA" sz="2800" b="1" u="sng" dirty="0" smtClean="0">
                <a:solidFill>
                  <a:schemeClr val="tx1"/>
                </a:solidFill>
              </a:rPr>
              <a:t> </a:t>
            </a:r>
            <a:endParaRPr lang="ar-SA" sz="2800" b="1" u="sng" dirty="0">
              <a:solidFill>
                <a:schemeClr val="tx1"/>
              </a:solidFill>
            </a:endParaRPr>
          </a:p>
        </p:txBody>
      </p:sp>
      <p:pic>
        <p:nvPicPr>
          <p:cNvPr id="1026" name="Picture 2" descr="C:\Users\USER\Pictures\images.jpg"/>
          <p:cNvPicPr>
            <a:picLocks noChangeAspect="1" noChangeArrowheads="1"/>
          </p:cNvPicPr>
          <p:nvPr/>
        </p:nvPicPr>
        <p:blipFill>
          <a:blip r:embed="rId2"/>
          <a:srcRect/>
          <a:stretch>
            <a:fillRect/>
          </a:stretch>
        </p:blipFill>
        <p:spPr bwMode="auto">
          <a:xfrm>
            <a:off x="8070049" y="0"/>
            <a:ext cx="1073951" cy="714356"/>
          </a:xfrm>
          <a:prstGeom prst="rect">
            <a:avLst/>
          </a:prstGeom>
          <a:noFill/>
        </p:spPr>
      </p:pic>
      <p:pic>
        <p:nvPicPr>
          <p:cNvPr id="3074" name="Picture 2" descr="C:\Users\USER\Pictures\imagesCAKVCITD.jpg"/>
          <p:cNvPicPr>
            <a:picLocks noChangeAspect="1" noChangeArrowheads="1"/>
          </p:cNvPicPr>
          <p:nvPr/>
        </p:nvPicPr>
        <p:blipFill>
          <a:blip r:embed="rId3"/>
          <a:srcRect/>
          <a:stretch>
            <a:fillRect/>
          </a:stretch>
        </p:blipFill>
        <p:spPr bwMode="auto">
          <a:xfrm>
            <a:off x="428596" y="857232"/>
            <a:ext cx="933450" cy="1166812"/>
          </a:xfrm>
          <a:prstGeom prst="rect">
            <a:avLst/>
          </a:prstGeom>
          <a:noFill/>
        </p:spPr>
      </p:pic>
      <p:pic>
        <p:nvPicPr>
          <p:cNvPr id="7" name="Picture 2" descr="C:\Users\USER\Pictures\images.jpg"/>
          <p:cNvPicPr>
            <a:picLocks noChangeAspect="1" noChangeArrowheads="1"/>
          </p:cNvPicPr>
          <p:nvPr/>
        </p:nvPicPr>
        <p:blipFill>
          <a:blip r:embed="rId2"/>
          <a:srcRect/>
          <a:stretch>
            <a:fillRect/>
          </a:stretch>
        </p:blipFill>
        <p:spPr bwMode="auto">
          <a:xfrm>
            <a:off x="0" y="0"/>
            <a:ext cx="1073951" cy="714356"/>
          </a:xfrm>
          <a:prstGeom prst="rect">
            <a:avLst/>
          </a:prstGeom>
          <a:noFill/>
        </p:spPr>
      </p:pic>
      <p:sp>
        <p:nvSpPr>
          <p:cNvPr id="8" name="Rectangle 7"/>
          <p:cNvSpPr/>
          <p:nvPr/>
        </p:nvSpPr>
        <p:spPr>
          <a:xfrm>
            <a:off x="285720" y="1142984"/>
            <a:ext cx="7572428" cy="1569660"/>
          </a:xfrm>
          <a:prstGeom prst="rect">
            <a:avLst/>
          </a:prstGeom>
        </p:spPr>
        <p:txBody>
          <a:bodyPr wrap="square">
            <a:spAutoFit/>
          </a:bodyPr>
          <a:lstStyle/>
          <a:p>
            <a:endParaRPr lang="ar-SA" sz="3200" dirty="0" smtClean="0"/>
          </a:p>
          <a:p>
            <a:endParaRPr lang="ar-SA" sz="3200" dirty="0" smtClean="0"/>
          </a:p>
          <a:p>
            <a:endParaRPr lang="ar-SA" sz="3200" dirty="0" smtClean="0"/>
          </a:p>
        </p:txBody>
      </p:sp>
      <p:sp>
        <p:nvSpPr>
          <p:cNvPr id="9" name="Date Placeholder 8"/>
          <p:cNvSpPr>
            <a:spLocks noGrp="1"/>
          </p:cNvSpPr>
          <p:nvPr>
            <p:ph type="dt" sz="half" idx="10"/>
          </p:nvPr>
        </p:nvSpPr>
        <p:spPr>
          <a:xfrm>
            <a:off x="4429124" y="6143644"/>
            <a:ext cx="2500330" cy="285752"/>
          </a:xfrm>
        </p:spPr>
        <p:txBody>
          <a:bodyPr/>
          <a:lstStyle/>
          <a:p>
            <a:r>
              <a:rPr lang="ar-SA" dirty="0" smtClean="0"/>
              <a:t> </a:t>
            </a:r>
            <a:endParaRPr lang="ar-SA" dirty="0"/>
          </a:p>
        </p:txBody>
      </p:sp>
      <p:sp>
        <p:nvSpPr>
          <p:cNvPr id="10" name="Slide Number Placeholder 9"/>
          <p:cNvSpPr>
            <a:spLocks noGrp="1"/>
          </p:cNvSpPr>
          <p:nvPr>
            <p:ph type="sldNum" sz="quarter" idx="12"/>
          </p:nvPr>
        </p:nvSpPr>
        <p:spPr>
          <a:xfrm>
            <a:off x="457200" y="6357958"/>
            <a:ext cx="1185842" cy="363517"/>
          </a:xfrm>
        </p:spPr>
        <p:txBody>
          <a:bodyPr/>
          <a:lstStyle/>
          <a:p>
            <a:fld id="{F9F5C68E-9A51-4354-B7CB-0CF9C0B28369}" type="slidenum">
              <a:rPr lang="ar-SA" smtClean="0"/>
              <a:pPr/>
              <a:t>21</a:t>
            </a:fld>
            <a:endParaRPr lang="ar-SA" dirty="0"/>
          </a:p>
        </p:txBody>
      </p:sp>
      <p:sp>
        <p:nvSpPr>
          <p:cNvPr id="11" name="Footer Placeholder 10"/>
          <p:cNvSpPr>
            <a:spLocks noGrp="1"/>
          </p:cNvSpPr>
          <p:nvPr>
            <p:ph type="ftr" sz="quarter" idx="11"/>
          </p:nvPr>
        </p:nvSpPr>
        <p:spPr>
          <a:xfrm>
            <a:off x="4000496" y="6143644"/>
            <a:ext cx="2000264" cy="357191"/>
          </a:xfrm>
        </p:spPr>
        <p:txBody>
          <a:bodyPr/>
          <a:lstStyle/>
          <a:p>
            <a:r>
              <a:rPr lang="ar-SA" dirty="0" smtClean="0"/>
              <a:t>إعداد: </a:t>
            </a:r>
            <a:r>
              <a:rPr lang="ar-SA" dirty="0" err="1" smtClean="0"/>
              <a:t>د</a:t>
            </a:r>
            <a:r>
              <a:rPr lang="ar-SA" dirty="0" smtClean="0"/>
              <a:t>.منى محمد علي بشر</a:t>
            </a:r>
            <a:endParaRPr lang="ar-SA" dirty="0"/>
          </a:p>
        </p:txBody>
      </p:sp>
      <p:pic>
        <p:nvPicPr>
          <p:cNvPr id="12" name="Picture 5" descr="I:\صور ايمان\eman pic\علمي و كمببيوتر\كتب (5).gif"/>
          <p:cNvPicPr>
            <a:picLocks noChangeAspect="1" noChangeArrowheads="1" noCrop="1"/>
          </p:cNvPicPr>
          <p:nvPr/>
        </p:nvPicPr>
        <p:blipFill>
          <a:blip r:embed="rId4"/>
          <a:srcRect/>
          <a:stretch>
            <a:fillRect/>
          </a:stretch>
        </p:blipFill>
        <p:spPr bwMode="auto">
          <a:xfrm>
            <a:off x="4286248" y="4572008"/>
            <a:ext cx="1405333" cy="1285884"/>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28662" y="1"/>
            <a:ext cx="7772400" cy="714355"/>
          </a:xfrm>
          <a:solidFill>
            <a:schemeClr val="accent2"/>
          </a:solidFill>
          <a:ln>
            <a:solidFill>
              <a:schemeClr val="accent3">
                <a:lumMod val="60000"/>
                <a:lumOff val="40000"/>
              </a:schemeClr>
            </a:solidFill>
          </a:ln>
        </p:spPr>
        <p:txBody>
          <a:bodyPr>
            <a:normAutofit fontScale="90000"/>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428596" y="785794"/>
            <a:ext cx="8286808" cy="6072206"/>
          </a:xfrm>
          <a:solidFill>
            <a:schemeClr val="accent1">
              <a:lumMod val="75000"/>
            </a:schemeClr>
          </a:solidFill>
          <a:ln>
            <a:solidFill>
              <a:schemeClr val="tx1"/>
            </a:solidFill>
          </a:ln>
        </p:spPr>
        <p:txBody>
          <a:bodyPr>
            <a:noAutofit/>
          </a:bodyPr>
          <a:lstStyle/>
          <a:p>
            <a:pPr algn="r"/>
            <a:r>
              <a:rPr lang="ar-SA" sz="2800" b="1" u="sng" dirty="0" smtClean="0">
                <a:solidFill>
                  <a:schemeClr val="tx1"/>
                </a:solidFill>
              </a:rPr>
              <a:t>ب-(تابع )القراءة الصامتة:</a:t>
            </a:r>
            <a:endParaRPr lang="ar-SA" sz="2800" b="1" dirty="0" smtClean="0"/>
          </a:p>
          <a:p>
            <a:pPr marL="514350" lvl="0" indent="-514350" algn="r"/>
            <a:r>
              <a:rPr lang="ar-SA" sz="2800" b="1" u="sng" dirty="0" smtClean="0">
                <a:solidFill>
                  <a:srgbClr val="FFFF00"/>
                </a:solidFill>
              </a:rPr>
              <a:t>د- وتتمثل مهارات هذا النوع من القراءة في عدة نقاط منها:</a:t>
            </a:r>
          </a:p>
          <a:p>
            <a:pPr marL="514350" lvl="0" indent="-514350" algn="r"/>
            <a:r>
              <a:rPr lang="ar-SA" sz="2800" b="1" dirty="0" smtClean="0">
                <a:solidFill>
                  <a:srgbClr val="FFFF00"/>
                </a:solidFill>
              </a:rPr>
              <a:t> - تخمين معنى رمز غامض  </a:t>
            </a:r>
          </a:p>
          <a:p>
            <a:pPr marL="514350" lvl="0" indent="-514350" algn="r"/>
            <a:r>
              <a:rPr lang="ar-SA" sz="2800" b="1" dirty="0" smtClean="0">
                <a:solidFill>
                  <a:srgbClr val="FFFF00"/>
                </a:solidFill>
              </a:rPr>
              <a:t> - التتبع والاستنتاج والنقد والتقييم والتلخيص</a:t>
            </a:r>
          </a:p>
          <a:p>
            <a:pPr marL="514350" lvl="0" indent="-514350" algn="r"/>
            <a:r>
              <a:rPr lang="ar-SA" sz="2800" b="1" dirty="0" smtClean="0">
                <a:solidFill>
                  <a:srgbClr val="FFFF00"/>
                </a:solidFill>
              </a:rPr>
              <a:t> - فهم الفكرة العامة للنص  والتمييز بينها وبين الأفكار الفرعية       </a:t>
            </a:r>
          </a:p>
          <a:p>
            <a:pPr marL="514350" lvl="0" indent="-514350" algn="r"/>
            <a:r>
              <a:rPr lang="ar-SA" sz="2800" b="1" dirty="0" smtClean="0">
                <a:solidFill>
                  <a:srgbClr val="FFFF00"/>
                </a:solidFill>
              </a:rPr>
              <a:t> - تحديد غرض الكاتب</a:t>
            </a:r>
          </a:p>
          <a:p>
            <a:pPr marL="514350" lvl="0" indent="-514350" algn="r"/>
            <a:r>
              <a:rPr lang="ar-SA" sz="2800" b="1" dirty="0" smtClean="0">
                <a:solidFill>
                  <a:srgbClr val="FFFF00"/>
                </a:solidFill>
              </a:rPr>
              <a:t> - التعرف على الحروف والكلمات  </a:t>
            </a:r>
          </a:p>
          <a:p>
            <a:pPr marL="514350" lvl="0" indent="-514350" algn="r"/>
            <a:r>
              <a:rPr lang="ar-SA" sz="2800" b="1" dirty="0" smtClean="0">
                <a:solidFill>
                  <a:srgbClr val="FFFF00"/>
                </a:solidFill>
              </a:rPr>
              <a:t> - تنظيم حركة العين وطريقة الجلوس وتركيز الانتباه             </a:t>
            </a:r>
          </a:p>
          <a:p>
            <a:pPr marL="514350" lvl="0" indent="-514350" algn="r"/>
            <a:r>
              <a:rPr lang="ar-SA" sz="2800" b="1" dirty="0" smtClean="0">
                <a:solidFill>
                  <a:srgbClr val="FFFF00"/>
                </a:solidFill>
              </a:rPr>
              <a:t>- تنمية الثروة اللفظية</a:t>
            </a:r>
          </a:p>
          <a:p>
            <a:pPr marL="514350" lvl="0" indent="-514350" algn="r">
              <a:buFontTx/>
              <a:buChar char="-"/>
            </a:pPr>
            <a:endParaRPr lang="ar-SA" sz="2800" b="1" dirty="0" smtClean="0">
              <a:solidFill>
                <a:srgbClr val="FFFF00"/>
              </a:solidFill>
            </a:endParaRPr>
          </a:p>
          <a:p>
            <a:pPr marL="514350" lvl="0" indent="-514350" algn="r">
              <a:buFontTx/>
              <a:buChar char="-"/>
            </a:pPr>
            <a:endParaRPr lang="ar-EG" sz="2800" b="1" dirty="0" smtClean="0">
              <a:solidFill>
                <a:srgbClr val="FFFF00"/>
              </a:solidFill>
            </a:endParaRPr>
          </a:p>
          <a:p>
            <a:pPr marL="514350" lvl="0" indent="-514350" algn="r"/>
            <a:endParaRPr lang="ar-EG" sz="2800" b="1" dirty="0" smtClean="0"/>
          </a:p>
          <a:p>
            <a:pPr algn="r"/>
            <a:endParaRPr lang="ar-SA" sz="2800" b="1" u="sng" dirty="0" smtClean="0">
              <a:solidFill>
                <a:schemeClr val="tx1"/>
              </a:solidFill>
            </a:endParaRPr>
          </a:p>
          <a:p>
            <a:pPr algn="r"/>
            <a:endParaRPr lang="ar-SA" sz="2800" b="1" u="sng" dirty="0" smtClean="0">
              <a:solidFill>
                <a:schemeClr val="tx1"/>
              </a:solidFill>
            </a:endParaRPr>
          </a:p>
          <a:p>
            <a:pPr algn="r"/>
            <a:r>
              <a:rPr lang="ar-SA" sz="2800" b="1" u="sng" dirty="0" smtClean="0">
                <a:solidFill>
                  <a:schemeClr val="tx1"/>
                </a:solidFill>
              </a:rPr>
              <a:t> </a:t>
            </a:r>
            <a:endParaRPr lang="ar-SA" sz="2800" b="1" u="sng" dirty="0">
              <a:solidFill>
                <a:schemeClr val="tx1"/>
              </a:solidFill>
            </a:endParaRPr>
          </a:p>
        </p:txBody>
      </p:sp>
      <p:pic>
        <p:nvPicPr>
          <p:cNvPr id="1026" name="Picture 2" descr="C:\Users\USER\Pictures\images.jpg"/>
          <p:cNvPicPr>
            <a:picLocks noChangeAspect="1" noChangeArrowheads="1"/>
          </p:cNvPicPr>
          <p:nvPr/>
        </p:nvPicPr>
        <p:blipFill>
          <a:blip r:embed="rId2"/>
          <a:srcRect/>
          <a:stretch>
            <a:fillRect/>
          </a:stretch>
        </p:blipFill>
        <p:spPr bwMode="auto">
          <a:xfrm>
            <a:off x="8070049" y="0"/>
            <a:ext cx="1073951" cy="714356"/>
          </a:xfrm>
          <a:prstGeom prst="rect">
            <a:avLst/>
          </a:prstGeom>
          <a:noFill/>
        </p:spPr>
      </p:pic>
      <p:pic>
        <p:nvPicPr>
          <p:cNvPr id="3074" name="Picture 2" descr="C:\Users\USER\Pictures\imagesCAKVCITD.jpg"/>
          <p:cNvPicPr>
            <a:picLocks noChangeAspect="1" noChangeArrowheads="1"/>
          </p:cNvPicPr>
          <p:nvPr/>
        </p:nvPicPr>
        <p:blipFill>
          <a:blip r:embed="rId3"/>
          <a:srcRect/>
          <a:stretch>
            <a:fillRect/>
          </a:stretch>
        </p:blipFill>
        <p:spPr bwMode="auto">
          <a:xfrm>
            <a:off x="428596" y="857232"/>
            <a:ext cx="933450" cy="1166812"/>
          </a:xfrm>
          <a:prstGeom prst="rect">
            <a:avLst/>
          </a:prstGeom>
          <a:noFill/>
        </p:spPr>
      </p:pic>
      <p:pic>
        <p:nvPicPr>
          <p:cNvPr id="7" name="Picture 2" descr="C:\Users\USER\Pictures\images.jpg"/>
          <p:cNvPicPr>
            <a:picLocks noChangeAspect="1" noChangeArrowheads="1"/>
          </p:cNvPicPr>
          <p:nvPr/>
        </p:nvPicPr>
        <p:blipFill>
          <a:blip r:embed="rId2"/>
          <a:srcRect/>
          <a:stretch>
            <a:fillRect/>
          </a:stretch>
        </p:blipFill>
        <p:spPr bwMode="auto">
          <a:xfrm>
            <a:off x="0" y="0"/>
            <a:ext cx="1073951" cy="714356"/>
          </a:xfrm>
          <a:prstGeom prst="rect">
            <a:avLst/>
          </a:prstGeom>
          <a:noFill/>
        </p:spPr>
      </p:pic>
      <p:sp>
        <p:nvSpPr>
          <p:cNvPr id="8" name="Rectangle 7"/>
          <p:cNvSpPr/>
          <p:nvPr/>
        </p:nvSpPr>
        <p:spPr>
          <a:xfrm>
            <a:off x="285720" y="1142984"/>
            <a:ext cx="7572428" cy="1569660"/>
          </a:xfrm>
          <a:prstGeom prst="rect">
            <a:avLst/>
          </a:prstGeom>
        </p:spPr>
        <p:txBody>
          <a:bodyPr wrap="square">
            <a:spAutoFit/>
          </a:bodyPr>
          <a:lstStyle/>
          <a:p>
            <a:endParaRPr lang="ar-SA" sz="3200" dirty="0" smtClean="0"/>
          </a:p>
          <a:p>
            <a:endParaRPr lang="ar-SA" sz="3200" dirty="0" smtClean="0"/>
          </a:p>
          <a:p>
            <a:endParaRPr lang="ar-SA" sz="3200" dirty="0" smtClean="0"/>
          </a:p>
        </p:txBody>
      </p:sp>
      <p:sp>
        <p:nvSpPr>
          <p:cNvPr id="9" name="Date Placeholder 8"/>
          <p:cNvSpPr>
            <a:spLocks noGrp="1"/>
          </p:cNvSpPr>
          <p:nvPr>
            <p:ph type="dt" sz="half" idx="10"/>
          </p:nvPr>
        </p:nvSpPr>
        <p:spPr>
          <a:xfrm>
            <a:off x="4429124" y="6143644"/>
            <a:ext cx="2500330" cy="285752"/>
          </a:xfrm>
        </p:spPr>
        <p:txBody>
          <a:bodyPr/>
          <a:lstStyle/>
          <a:p>
            <a:r>
              <a:rPr lang="ar-SA" dirty="0" smtClean="0"/>
              <a:t> </a:t>
            </a:r>
            <a:endParaRPr lang="ar-SA" dirty="0"/>
          </a:p>
        </p:txBody>
      </p:sp>
      <p:sp>
        <p:nvSpPr>
          <p:cNvPr id="10" name="Slide Number Placeholder 9"/>
          <p:cNvSpPr>
            <a:spLocks noGrp="1"/>
          </p:cNvSpPr>
          <p:nvPr>
            <p:ph type="sldNum" sz="quarter" idx="12"/>
          </p:nvPr>
        </p:nvSpPr>
        <p:spPr>
          <a:xfrm>
            <a:off x="457200" y="6357958"/>
            <a:ext cx="1185842" cy="363517"/>
          </a:xfrm>
        </p:spPr>
        <p:txBody>
          <a:bodyPr/>
          <a:lstStyle/>
          <a:p>
            <a:fld id="{F9F5C68E-9A51-4354-B7CB-0CF9C0B28369}" type="slidenum">
              <a:rPr lang="ar-SA" smtClean="0"/>
              <a:pPr/>
              <a:t>22</a:t>
            </a:fld>
            <a:endParaRPr lang="ar-SA" dirty="0"/>
          </a:p>
        </p:txBody>
      </p:sp>
      <p:sp>
        <p:nvSpPr>
          <p:cNvPr id="11" name="Footer Placeholder 10"/>
          <p:cNvSpPr>
            <a:spLocks noGrp="1"/>
          </p:cNvSpPr>
          <p:nvPr>
            <p:ph type="ftr" sz="quarter" idx="11"/>
          </p:nvPr>
        </p:nvSpPr>
        <p:spPr>
          <a:xfrm>
            <a:off x="4000496" y="6143644"/>
            <a:ext cx="2000264" cy="357191"/>
          </a:xfrm>
        </p:spPr>
        <p:txBody>
          <a:bodyPr/>
          <a:lstStyle/>
          <a:p>
            <a:r>
              <a:rPr lang="ar-SA" dirty="0" smtClean="0"/>
              <a:t>إعداد: </a:t>
            </a:r>
            <a:r>
              <a:rPr lang="ar-SA" dirty="0" err="1" smtClean="0"/>
              <a:t>د</a:t>
            </a:r>
            <a:r>
              <a:rPr lang="ar-SA" dirty="0" smtClean="0"/>
              <a:t>.منى محمد علي بشر</a:t>
            </a:r>
            <a:endParaRPr lang="ar-SA" dirty="0"/>
          </a:p>
        </p:txBody>
      </p:sp>
      <p:pic>
        <p:nvPicPr>
          <p:cNvPr id="12" name="Picture 5" descr="I:\صور ايمان\eman pic\علمي و كمببيوتر\كتب (5).gif"/>
          <p:cNvPicPr>
            <a:picLocks noChangeAspect="1" noChangeArrowheads="1" noCrop="1"/>
          </p:cNvPicPr>
          <p:nvPr/>
        </p:nvPicPr>
        <p:blipFill>
          <a:blip r:embed="rId4"/>
          <a:srcRect/>
          <a:stretch>
            <a:fillRect/>
          </a:stretch>
        </p:blipFill>
        <p:spPr bwMode="auto">
          <a:xfrm>
            <a:off x="1285852" y="5286388"/>
            <a:ext cx="1405333" cy="1285884"/>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5720" y="1"/>
            <a:ext cx="8501122" cy="1357298"/>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214282" y="1571612"/>
            <a:ext cx="8501122" cy="5072098"/>
          </a:xfrm>
          <a:solidFill>
            <a:schemeClr val="accent1">
              <a:lumMod val="75000"/>
            </a:schemeClr>
          </a:solidFill>
          <a:ln>
            <a:solidFill>
              <a:schemeClr val="tx1"/>
            </a:solidFill>
          </a:ln>
        </p:spPr>
        <p:txBody>
          <a:bodyPr>
            <a:normAutofit/>
          </a:bodyPr>
          <a:lstStyle/>
          <a:p>
            <a:endParaRPr lang="ar-SA" sz="4800" u="sng" dirty="0">
              <a:solidFill>
                <a:schemeClr val="tx1"/>
              </a:solidFill>
            </a:endParaRPr>
          </a:p>
        </p:txBody>
      </p:sp>
      <p:pic>
        <p:nvPicPr>
          <p:cNvPr id="7170" name="Picture 2" descr="C:\Users\USER\Pictures\imagesCAN7WCXO.jpg"/>
          <p:cNvPicPr>
            <a:picLocks noChangeAspect="1" noChangeArrowheads="1"/>
          </p:cNvPicPr>
          <p:nvPr/>
        </p:nvPicPr>
        <p:blipFill>
          <a:blip r:embed="rId3"/>
          <a:srcRect/>
          <a:stretch>
            <a:fillRect/>
          </a:stretch>
        </p:blipFill>
        <p:spPr bwMode="auto">
          <a:xfrm>
            <a:off x="7715272" y="0"/>
            <a:ext cx="1143008" cy="1413174"/>
          </a:xfrm>
          <a:prstGeom prst="rect">
            <a:avLst/>
          </a:prstGeom>
          <a:noFill/>
        </p:spPr>
      </p:pic>
      <p:pic>
        <p:nvPicPr>
          <p:cNvPr id="6" name="Picture 2" descr="C:\Users\USER\Pictures\images.jpg"/>
          <p:cNvPicPr>
            <a:picLocks noChangeAspect="1" noChangeArrowheads="1"/>
          </p:cNvPicPr>
          <p:nvPr/>
        </p:nvPicPr>
        <p:blipFill>
          <a:blip r:embed="rId4"/>
          <a:srcRect/>
          <a:stretch>
            <a:fillRect/>
          </a:stretch>
        </p:blipFill>
        <p:spPr bwMode="auto">
          <a:xfrm>
            <a:off x="500034" y="1"/>
            <a:ext cx="757235" cy="1357298"/>
          </a:xfrm>
          <a:prstGeom prst="rect">
            <a:avLst/>
          </a:prstGeom>
          <a:noFill/>
        </p:spPr>
      </p:pic>
      <p:sp>
        <p:nvSpPr>
          <p:cNvPr id="7" name="Date Placeholder 6"/>
          <p:cNvSpPr>
            <a:spLocks noGrp="1"/>
          </p:cNvSpPr>
          <p:nvPr>
            <p:ph type="dt" sz="half" idx="10"/>
          </p:nvPr>
        </p:nvSpPr>
        <p:spPr/>
        <p:txBody>
          <a:bodyPr/>
          <a:lstStyle/>
          <a:p>
            <a:fld id="{63D5AB89-35E6-47DD-942B-C06E03C0AC97}" type="datetime1">
              <a:rPr lang="ar-SA" smtClean="0"/>
              <a:pPr/>
              <a:t>29/10/1433</a:t>
            </a:fld>
            <a:endParaRPr lang="ar-SA"/>
          </a:p>
        </p:txBody>
      </p:sp>
      <p:sp>
        <p:nvSpPr>
          <p:cNvPr id="8" name="Slide Number Placeholder 7"/>
          <p:cNvSpPr>
            <a:spLocks noGrp="1"/>
          </p:cNvSpPr>
          <p:nvPr>
            <p:ph type="sldNum" sz="quarter" idx="12"/>
          </p:nvPr>
        </p:nvSpPr>
        <p:spPr/>
        <p:txBody>
          <a:bodyPr/>
          <a:lstStyle/>
          <a:p>
            <a:fld id="{F9F5C68E-9A51-4354-B7CB-0CF9C0B28369}" type="slidenum">
              <a:rPr lang="ar-SA" smtClean="0"/>
              <a:pPr/>
              <a:t>23</a:t>
            </a:fld>
            <a:endParaRPr lang="ar-SA" dirty="0"/>
          </a:p>
        </p:txBody>
      </p:sp>
      <p:sp>
        <p:nvSpPr>
          <p:cNvPr id="9" name="Footer Placeholder 8"/>
          <p:cNvSpPr>
            <a:spLocks noGrp="1"/>
          </p:cNvSpPr>
          <p:nvPr>
            <p:ph type="ftr" sz="quarter" idx="11"/>
          </p:nvPr>
        </p:nvSpPr>
        <p:spPr/>
        <p:txBody>
          <a:bodyPr/>
          <a:lstStyle/>
          <a:p>
            <a:r>
              <a:rPr lang="ar-SA" smtClean="0"/>
              <a:t>إعداد : د.منى محمد علي بشر</a:t>
            </a:r>
            <a:endParaRPr lang="ar-SA"/>
          </a:p>
        </p:txBody>
      </p:sp>
      <p:pic>
        <p:nvPicPr>
          <p:cNvPr id="11" name="Picture 2" descr="C:\Users\USER\Pictures\imagesCAN7WCXO.jpg"/>
          <p:cNvPicPr>
            <a:picLocks noChangeAspect="1" noChangeArrowheads="1"/>
          </p:cNvPicPr>
          <p:nvPr/>
        </p:nvPicPr>
        <p:blipFill>
          <a:blip r:embed="rId3"/>
          <a:srcRect/>
          <a:stretch>
            <a:fillRect/>
          </a:stretch>
        </p:blipFill>
        <p:spPr bwMode="auto">
          <a:xfrm>
            <a:off x="0" y="0"/>
            <a:ext cx="1143008" cy="1413174"/>
          </a:xfrm>
          <a:prstGeom prst="rect">
            <a:avLst/>
          </a:prstGeom>
          <a:noFill/>
        </p:spPr>
      </p:pic>
      <p:graphicFrame>
        <p:nvGraphicFramePr>
          <p:cNvPr id="12" name="Diagram 11"/>
          <p:cNvGraphicFramePr/>
          <p:nvPr/>
        </p:nvGraphicFramePr>
        <p:xfrm>
          <a:off x="214282" y="1928802"/>
          <a:ext cx="8429684" cy="414340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5720" y="1"/>
            <a:ext cx="8501122" cy="1357298"/>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214282" y="1571612"/>
            <a:ext cx="8501122" cy="5072098"/>
          </a:xfrm>
          <a:solidFill>
            <a:schemeClr val="accent1">
              <a:lumMod val="75000"/>
            </a:schemeClr>
          </a:solidFill>
          <a:ln>
            <a:solidFill>
              <a:schemeClr val="tx1"/>
            </a:solidFill>
          </a:ln>
        </p:spPr>
        <p:txBody>
          <a:bodyPr>
            <a:normAutofit/>
          </a:bodyPr>
          <a:lstStyle/>
          <a:p>
            <a:r>
              <a:rPr lang="ar-EG" sz="4800" dirty="0" smtClean="0"/>
              <a:t>القراءة</a:t>
            </a:r>
            <a:endParaRPr lang="ar-SA" sz="4800" u="sng" dirty="0">
              <a:solidFill>
                <a:schemeClr val="tx1"/>
              </a:solidFill>
            </a:endParaRPr>
          </a:p>
        </p:txBody>
      </p:sp>
      <p:pic>
        <p:nvPicPr>
          <p:cNvPr id="7170" name="Picture 2" descr="C:\Users\USER\Pictures\imagesCAN7WCXO.jpg"/>
          <p:cNvPicPr>
            <a:picLocks noChangeAspect="1" noChangeArrowheads="1"/>
          </p:cNvPicPr>
          <p:nvPr/>
        </p:nvPicPr>
        <p:blipFill>
          <a:blip r:embed="rId3"/>
          <a:srcRect/>
          <a:stretch>
            <a:fillRect/>
          </a:stretch>
        </p:blipFill>
        <p:spPr bwMode="auto">
          <a:xfrm>
            <a:off x="7715272" y="0"/>
            <a:ext cx="1143008" cy="1413174"/>
          </a:xfrm>
          <a:prstGeom prst="rect">
            <a:avLst/>
          </a:prstGeom>
          <a:noFill/>
        </p:spPr>
      </p:pic>
      <p:pic>
        <p:nvPicPr>
          <p:cNvPr id="6" name="Picture 2" descr="C:\Users\USER\Pictures\images.jpg"/>
          <p:cNvPicPr>
            <a:picLocks noChangeAspect="1" noChangeArrowheads="1"/>
          </p:cNvPicPr>
          <p:nvPr/>
        </p:nvPicPr>
        <p:blipFill>
          <a:blip r:embed="rId4"/>
          <a:srcRect/>
          <a:stretch>
            <a:fillRect/>
          </a:stretch>
        </p:blipFill>
        <p:spPr bwMode="auto">
          <a:xfrm>
            <a:off x="500034" y="1"/>
            <a:ext cx="757235" cy="1357298"/>
          </a:xfrm>
          <a:prstGeom prst="rect">
            <a:avLst/>
          </a:prstGeom>
          <a:noFill/>
        </p:spPr>
      </p:pic>
      <p:sp>
        <p:nvSpPr>
          <p:cNvPr id="7" name="Date Placeholder 6"/>
          <p:cNvSpPr>
            <a:spLocks noGrp="1"/>
          </p:cNvSpPr>
          <p:nvPr>
            <p:ph type="dt" sz="half" idx="10"/>
          </p:nvPr>
        </p:nvSpPr>
        <p:spPr/>
        <p:txBody>
          <a:bodyPr/>
          <a:lstStyle/>
          <a:p>
            <a:fld id="{63D5AB89-35E6-47DD-942B-C06E03C0AC97}" type="datetime1">
              <a:rPr lang="ar-SA" smtClean="0"/>
              <a:pPr/>
              <a:t>29/10/1433</a:t>
            </a:fld>
            <a:endParaRPr lang="ar-SA"/>
          </a:p>
        </p:txBody>
      </p:sp>
      <p:sp>
        <p:nvSpPr>
          <p:cNvPr id="8" name="Slide Number Placeholder 7"/>
          <p:cNvSpPr>
            <a:spLocks noGrp="1"/>
          </p:cNvSpPr>
          <p:nvPr>
            <p:ph type="sldNum" sz="quarter" idx="12"/>
          </p:nvPr>
        </p:nvSpPr>
        <p:spPr/>
        <p:txBody>
          <a:bodyPr/>
          <a:lstStyle/>
          <a:p>
            <a:fld id="{F9F5C68E-9A51-4354-B7CB-0CF9C0B28369}" type="slidenum">
              <a:rPr lang="ar-SA" smtClean="0"/>
              <a:pPr/>
              <a:t>24</a:t>
            </a:fld>
            <a:endParaRPr lang="ar-SA" dirty="0"/>
          </a:p>
        </p:txBody>
      </p:sp>
      <p:sp>
        <p:nvSpPr>
          <p:cNvPr id="9" name="Footer Placeholder 8"/>
          <p:cNvSpPr>
            <a:spLocks noGrp="1"/>
          </p:cNvSpPr>
          <p:nvPr>
            <p:ph type="ftr" sz="quarter" idx="11"/>
          </p:nvPr>
        </p:nvSpPr>
        <p:spPr/>
        <p:txBody>
          <a:bodyPr/>
          <a:lstStyle/>
          <a:p>
            <a:r>
              <a:rPr lang="ar-SA" smtClean="0"/>
              <a:t>إعداد : د.منى محمد علي بشر</a:t>
            </a:r>
            <a:endParaRPr lang="ar-SA"/>
          </a:p>
        </p:txBody>
      </p:sp>
      <p:pic>
        <p:nvPicPr>
          <p:cNvPr id="11" name="Picture 2" descr="C:\Users\USER\Pictures\imagesCAN7WCXO.jpg"/>
          <p:cNvPicPr>
            <a:picLocks noChangeAspect="1" noChangeArrowheads="1"/>
          </p:cNvPicPr>
          <p:nvPr/>
        </p:nvPicPr>
        <p:blipFill>
          <a:blip r:embed="rId3"/>
          <a:srcRect/>
          <a:stretch>
            <a:fillRect/>
          </a:stretch>
        </p:blipFill>
        <p:spPr bwMode="auto">
          <a:xfrm>
            <a:off x="0" y="0"/>
            <a:ext cx="1143008" cy="1413174"/>
          </a:xfrm>
          <a:prstGeom prst="rect">
            <a:avLst/>
          </a:prstGeom>
          <a:noFill/>
        </p:spPr>
      </p:pic>
      <p:graphicFrame>
        <p:nvGraphicFramePr>
          <p:cNvPr id="12" name="Diagram 11"/>
          <p:cNvGraphicFramePr/>
          <p:nvPr>
            <p:extLst>
              <p:ext uri="{D42A27DB-BD31-4B8C-83A1-F6EECF244321}">
                <p14:modId xmlns:p14="http://schemas.microsoft.com/office/powerpoint/2010/main" val="2925736788"/>
              </p:ext>
            </p:extLst>
          </p:nvPr>
        </p:nvGraphicFramePr>
        <p:xfrm>
          <a:off x="214282" y="1928802"/>
          <a:ext cx="8429684" cy="414340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3" name="Picture 3" descr="C:\Users\USER\Pictures\imagesCA330A2U.jpg"/>
          <p:cNvPicPr>
            <a:picLocks noChangeAspect="1" noChangeArrowheads="1"/>
          </p:cNvPicPr>
          <p:nvPr/>
        </p:nvPicPr>
        <p:blipFill>
          <a:blip r:embed="rId10"/>
          <a:srcRect/>
          <a:stretch>
            <a:fillRect/>
          </a:stretch>
        </p:blipFill>
        <p:spPr bwMode="auto">
          <a:xfrm>
            <a:off x="7643834" y="0"/>
            <a:ext cx="1244712" cy="1285860"/>
          </a:xfrm>
          <a:prstGeom prst="rect">
            <a:avLst/>
          </a:prstGeom>
          <a:noFill/>
        </p:spPr>
      </p:pic>
      <p:pic>
        <p:nvPicPr>
          <p:cNvPr id="14" name="Picture 3" descr="C:\Users\USER\Pictures\imagesCA330A2U.jpg"/>
          <p:cNvPicPr>
            <a:picLocks noChangeAspect="1" noChangeArrowheads="1"/>
          </p:cNvPicPr>
          <p:nvPr/>
        </p:nvPicPr>
        <p:blipFill>
          <a:blip r:embed="rId10"/>
          <a:srcRect/>
          <a:stretch>
            <a:fillRect/>
          </a:stretch>
        </p:blipFill>
        <p:spPr bwMode="auto">
          <a:xfrm>
            <a:off x="0" y="0"/>
            <a:ext cx="1244712" cy="128586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5720" y="1"/>
            <a:ext cx="8501122" cy="1357298"/>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214282" y="1571612"/>
            <a:ext cx="8501122" cy="5072098"/>
          </a:xfrm>
          <a:solidFill>
            <a:schemeClr val="accent1">
              <a:lumMod val="75000"/>
            </a:schemeClr>
          </a:solidFill>
          <a:ln>
            <a:solidFill>
              <a:schemeClr val="tx1"/>
            </a:solidFill>
          </a:ln>
        </p:spPr>
        <p:txBody>
          <a:bodyPr>
            <a:normAutofit/>
          </a:bodyPr>
          <a:lstStyle/>
          <a:p>
            <a:r>
              <a:rPr lang="ar-EG" sz="4800" dirty="0" smtClean="0"/>
              <a:t>القراءة</a:t>
            </a:r>
            <a:endParaRPr lang="ar-SA" sz="4800" u="sng" dirty="0">
              <a:solidFill>
                <a:schemeClr val="tx1"/>
              </a:solidFill>
            </a:endParaRPr>
          </a:p>
        </p:txBody>
      </p:sp>
      <p:pic>
        <p:nvPicPr>
          <p:cNvPr id="7170" name="Picture 2" descr="C:\Users\USER\Pictures\imagesCAN7WCXO.jpg"/>
          <p:cNvPicPr>
            <a:picLocks noChangeAspect="1" noChangeArrowheads="1"/>
          </p:cNvPicPr>
          <p:nvPr/>
        </p:nvPicPr>
        <p:blipFill>
          <a:blip r:embed="rId3"/>
          <a:srcRect/>
          <a:stretch>
            <a:fillRect/>
          </a:stretch>
        </p:blipFill>
        <p:spPr bwMode="auto">
          <a:xfrm>
            <a:off x="7715272" y="0"/>
            <a:ext cx="1143008" cy="1413174"/>
          </a:xfrm>
          <a:prstGeom prst="rect">
            <a:avLst/>
          </a:prstGeom>
          <a:noFill/>
        </p:spPr>
      </p:pic>
      <p:pic>
        <p:nvPicPr>
          <p:cNvPr id="6" name="Picture 2" descr="C:\Users\USER\Pictures\images.jpg"/>
          <p:cNvPicPr>
            <a:picLocks noChangeAspect="1" noChangeArrowheads="1"/>
          </p:cNvPicPr>
          <p:nvPr/>
        </p:nvPicPr>
        <p:blipFill>
          <a:blip r:embed="rId4"/>
          <a:srcRect/>
          <a:stretch>
            <a:fillRect/>
          </a:stretch>
        </p:blipFill>
        <p:spPr bwMode="auto">
          <a:xfrm>
            <a:off x="500034" y="1"/>
            <a:ext cx="757235" cy="1357298"/>
          </a:xfrm>
          <a:prstGeom prst="rect">
            <a:avLst/>
          </a:prstGeom>
          <a:noFill/>
        </p:spPr>
      </p:pic>
      <p:sp>
        <p:nvSpPr>
          <p:cNvPr id="7" name="Date Placeholder 6"/>
          <p:cNvSpPr>
            <a:spLocks noGrp="1"/>
          </p:cNvSpPr>
          <p:nvPr>
            <p:ph type="dt" sz="half" idx="10"/>
          </p:nvPr>
        </p:nvSpPr>
        <p:spPr/>
        <p:txBody>
          <a:bodyPr/>
          <a:lstStyle/>
          <a:p>
            <a:fld id="{63D5AB89-35E6-47DD-942B-C06E03C0AC97}" type="datetime1">
              <a:rPr lang="ar-SA" smtClean="0"/>
              <a:pPr/>
              <a:t>29/10/1433</a:t>
            </a:fld>
            <a:endParaRPr lang="ar-SA"/>
          </a:p>
        </p:txBody>
      </p:sp>
      <p:sp>
        <p:nvSpPr>
          <p:cNvPr id="8" name="Slide Number Placeholder 7"/>
          <p:cNvSpPr>
            <a:spLocks noGrp="1"/>
          </p:cNvSpPr>
          <p:nvPr>
            <p:ph type="sldNum" sz="quarter" idx="12"/>
          </p:nvPr>
        </p:nvSpPr>
        <p:spPr/>
        <p:txBody>
          <a:bodyPr/>
          <a:lstStyle/>
          <a:p>
            <a:fld id="{F9F5C68E-9A51-4354-B7CB-0CF9C0B28369}" type="slidenum">
              <a:rPr lang="ar-SA" smtClean="0"/>
              <a:pPr/>
              <a:t>25</a:t>
            </a:fld>
            <a:endParaRPr lang="ar-SA" dirty="0"/>
          </a:p>
        </p:txBody>
      </p:sp>
      <p:sp>
        <p:nvSpPr>
          <p:cNvPr id="9" name="Footer Placeholder 8"/>
          <p:cNvSpPr>
            <a:spLocks noGrp="1"/>
          </p:cNvSpPr>
          <p:nvPr>
            <p:ph type="ftr" sz="quarter" idx="11"/>
          </p:nvPr>
        </p:nvSpPr>
        <p:spPr/>
        <p:txBody>
          <a:bodyPr/>
          <a:lstStyle/>
          <a:p>
            <a:r>
              <a:rPr lang="ar-SA" smtClean="0"/>
              <a:t>إعداد : د.منى محمد علي بشر</a:t>
            </a:r>
            <a:endParaRPr lang="ar-SA"/>
          </a:p>
        </p:txBody>
      </p:sp>
      <p:pic>
        <p:nvPicPr>
          <p:cNvPr id="11" name="Picture 2" descr="C:\Users\USER\Pictures\imagesCAN7WCXO.jpg"/>
          <p:cNvPicPr>
            <a:picLocks noChangeAspect="1" noChangeArrowheads="1"/>
          </p:cNvPicPr>
          <p:nvPr/>
        </p:nvPicPr>
        <p:blipFill>
          <a:blip r:embed="rId3"/>
          <a:srcRect/>
          <a:stretch>
            <a:fillRect/>
          </a:stretch>
        </p:blipFill>
        <p:spPr bwMode="auto">
          <a:xfrm>
            <a:off x="0" y="0"/>
            <a:ext cx="1143008" cy="1413174"/>
          </a:xfrm>
          <a:prstGeom prst="rect">
            <a:avLst/>
          </a:prstGeom>
          <a:noFill/>
        </p:spPr>
      </p:pic>
      <p:graphicFrame>
        <p:nvGraphicFramePr>
          <p:cNvPr id="12" name="Diagram 11"/>
          <p:cNvGraphicFramePr/>
          <p:nvPr/>
        </p:nvGraphicFramePr>
        <p:xfrm>
          <a:off x="214282" y="1928802"/>
          <a:ext cx="8429684" cy="414340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3" name="Picture 3" descr="C:\Users\USER\Pictures\imagesCA330A2U.jpg"/>
          <p:cNvPicPr>
            <a:picLocks noChangeAspect="1" noChangeArrowheads="1"/>
          </p:cNvPicPr>
          <p:nvPr/>
        </p:nvPicPr>
        <p:blipFill>
          <a:blip r:embed="rId10"/>
          <a:srcRect/>
          <a:stretch>
            <a:fillRect/>
          </a:stretch>
        </p:blipFill>
        <p:spPr bwMode="auto">
          <a:xfrm>
            <a:off x="7643834" y="0"/>
            <a:ext cx="1244712" cy="1285860"/>
          </a:xfrm>
          <a:prstGeom prst="rect">
            <a:avLst/>
          </a:prstGeom>
          <a:noFill/>
        </p:spPr>
      </p:pic>
      <p:pic>
        <p:nvPicPr>
          <p:cNvPr id="14" name="Picture 3" descr="C:\Users\USER\Pictures\imagesCA330A2U.jpg"/>
          <p:cNvPicPr>
            <a:picLocks noChangeAspect="1" noChangeArrowheads="1"/>
          </p:cNvPicPr>
          <p:nvPr/>
        </p:nvPicPr>
        <p:blipFill>
          <a:blip r:embed="rId10"/>
          <a:srcRect/>
          <a:stretch>
            <a:fillRect/>
          </a:stretch>
        </p:blipFill>
        <p:spPr bwMode="auto">
          <a:xfrm>
            <a:off x="0" y="0"/>
            <a:ext cx="1244712" cy="1285860"/>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5720" y="1"/>
            <a:ext cx="8501122" cy="1357298"/>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214282" y="1571612"/>
            <a:ext cx="8501122" cy="5072098"/>
          </a:xfrm>
          <a:solidFill>
            <a:schemeClr val="accent1">
              <a:lumMod val="75000"/>
            </a:schemeClr>
          </a:solidFill>
          <a:ln>
            <a:solidFill>
              <a:schemeClr val="tx1"/>
            </a:solidFill>
          </a:ln>
        </p:spPr>
        <p:txBody>
          <a:bodyPr>
            <a:normAutofit/>
          </a:bodyPr>
          <a:lstStyle/>
          <a:p>
            <a:r>
              <a:rPr lang="ar-EG" sz="4800" dirty="0" smtClean="0"/>
              <a:t>القراءة</a:t>
            </a:r>
            <a:endParaRPr lang="ar-SA" sz="4800" u="sng" dirty="0">
              <a:solidFill>
                <a:schemeClr val="tx1"/>
              </a:solidFill>
            </a:endParaRPr>
          </a:p>
        </p:txBody>
      </p:sp>
      <p:pic>
        <p:nvPicPr>
          <p:cNvPr id="7170" name="Picture 2" descr="C:\Users\USER\Pictures\imagesCAN7WCXO.jpg"/>
          <p:cNvPicPr>
            <a:picLocks noChangeAspect="1" noChangeArrowheads="1"/>
          </p:cNvPicPr>
          <p:nvPr/>
        </p:nvPicPr>
        <p:blipFill>
          <a:blip r:embed="rId3"/>
          <a:srcRect/>
          <a:stretch>
            <a:fillRect/>
          </a:stretch>
        </p:blipFill>
        <p:spPr bwMode="auto">
          <a:xfrm>
            <a:off x="7715272" y="0"/>
            <a:ext cx="1143008" cy="1413174"/>
          </a:xfrm>
          <a:prstGeom prst="rect">
            <a:avLst/>
          </a:prstGeom>
          <a:noFill/>
        </p:spPr>
      </p:pic>
      <p:pic>
        <p:nvPicPr>
          <p:cNvPr id="6" name="Picture 2" descr="C:\Users\USER\Pictures\images.jpg"/>
          <p:cNvPicPr>
            <a:picLocks noChangeAspect="1" noChangeArrowheads="1"/>
          </p:cNvPicPr>
          <p:nvPr/>
        </p:nvPicPr>
        <p:blipFill>
          <a:blip r:embed="rId4"/>
          <a:srcRect/>
          <a:stretch>
            <a:fillRect/>
          </a:stretch>
        </p:blipFill>
        <p:spPr bwMode="auto">
          <a:xfrm>
            <a:off x="500034" y="1"/>
            <a:ext cx="757235" cy="1357298"/>
          </a:xfrm>
          <a:prstGeom prst="rect">
            <a:avLst/>
          </a:prstGeom>
          <a:noFill/>
        </p:spPr>
      </p:pic>
      <p:sp>
        <p:nvSpPr>
          <p:cNvPr id="7" name="Date Placeholder 6"/>
          <p:cNvSpPr>
            <a:spLocks noGrp="1"/>
          </p:cNvSpPr>
          <p:nvPr>
            <p:ph type="dt" sz="half" idx="10"/>
          </p:nvPr>
        </p:nvSpPr>
        <p:spPr/>
        <p:txBody>
          <a:bodyPr/>
          <a:lstStyle/>
          <a:p>
            <a:fld id="{63D5AB89-35E6-47DD-942B-C06E03C0AC97}" type="datetime1">
              <a:rPr lang="ar-SA" smtClean="0"/>
              <a:pPr/>
              <a:t>29/10/1433</a:t>
            </a:fld>
            <a:endParaRPr lang="ar-SA"/>
          </a:p>
        </p:txBody>
      </p:sp>
      <p:sp>
        <p:nvSpPr>
          <p:cNvPr id="8" name="Slide Number Placeholder 7"/>
          <p:cNvSpPr>
            <a:spLocks noGrp="1"/>
          </p:cNvSpPr>
          <p:nvPr>
            <p:ph type="sldNum" sz="quarter" idx="12"/>
          </p:nvPr>
        </p:nvSpPr>
        <p:spPr/>
        <p:txBody>
          <a:bodyPr/>
          <a:lstStyle/>
          <a:p>
            <a:fld id="{F9F5C68E-9A51-4354-B7CB-0CF9C0B28369}" type="slidenum">
              <a:rPr lang="ar-SA" smtClean="0"/>
              <a:pPr/>
              <a:t>26</a:t>
            </a:fld>
            <a:endParaRPr lang="ar-SA" dirty="0"/>
          </a:p>
        </p:txBody>
      </p:sp>
      <p:sp>
        <p:nvSpPr>
          <p:cNvPr id="9" name="Footer Placeholder 8"/>
          <p:cNvSpPr>
            <a:spLocks noGrp="1"/>
          </p:cNvSpPr>
          <p:nvPr>
            <p:ph type="ftr" sz="quarter" idx="11"/>
          </p:nvPr>
        </p:nvSpPr>
        <p:spPr/>
        <p:txBody>
          <a:bodyPr/>
          <a:lstStyle/>
          <a:p>
            <a:r>
              <a:rPr lang="ar-SA" smtClean="0"/>
              <a:t>إعداد : د.منى محمد علي بشر</a:t>
            </a:r>
            <a:endParaRPr lang="ar-SA"/>
          </a:p>
        </p:txBody>
      </p:sp>
      <p:pic>
        <p:nvPicPr>
          <p:cNvPr id="11" name="Picture 2" descr="C:\Users\USER\Pictures\imagesCAN7WCXO.jpg"/>
          <p:cNvPicPr>
            <a:picLocks noChangeAspect="1" noChangeArrowheads="1"/>
          </p:cNvPicPr>
          <p:nvPr/>
        </p:nvPicPr>
        <p:blipFill>
          <a:blip r:embed="rId3"/>
          <a:srcRect/>
          <a:stretch>
            <a:fillRect/>
          </a:stretch>
        </p:blipFill>
        <p:spPr bwMode="auto">
          <a:xfrm>
            <a:off x="0" y="0"/>
            <a:ext cx="1143008" cy="1413174"/>
          </a:xfrm>
          <a:prstGeom prst="rect">
            <a:avLst/>
          </a:prstGeom>
          <a:noFill/>
        </p:spPr>
      </p:pic>
      <p:graphicFrame>
        <p:nvGraphicFramePr>
          <p:cNvPr id="12" name="Diagram 11"/>
          <p:cNvGraphicFramePr/>
          <p:nvPr/>
        </p:nvGraphicFramePr>
        <p:xfrm>
          <a:off x="214282" y="1928802"/>
          <a:ext cx="8429684" cy="414340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28662" y="1"/>
            <a:ext cx="7772400" cy="714355"/>
          </a:xfrm>
          <a:solidFill>
            <a:schemeClr val="accent2"/>
          </a:solidFill>
          <a:ln>
            <a:solidFill>
              <a:schemeClr val="accent3">
                <a:lumMod val="60000"/>
                <a:lumOff val="40000"/>
              </a:schemeClr>
            </a:solidFill>
          </a:ln>
        </p:spPr>
        <p:txBody>
          <a:bodyPr>
            <a:normAutofit fontScale="90000"/>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1371600" y="1142984"/>
            <a:ext cx="6629424" cy="5286412"/>
          </a:xfrm>
          <a:solidFill>
            <a:schemeClr val="accent1">
              <a:lumMod val="75000"/>
            </a:schemeClr>
          </a:solidFill>
          <a:ln>
            <a:solidFill>
              <a:schemeClr val="tx1"/>
            </a:solidFill>
          </a:ln>
        </p:spPr>
        <p:txBody>
          <a:bodyPr>
            <a:normAutofit/>
          </a:bodyPr>
          <a:lstStyle/>
          <a:p>
            <a:pPr algn="r"/>
            <a:r>
              <a:rPr lang="ar-SA" b="1" u="sng" dirty="0" smtClean="0">
                <a:solidFill>
                  <a:schemeClr val="tx1"/>
                </a:solidFill>
              </a:rPr>
              <a:t> </a:t>
            </a:r>
            <a:r>
              <a:rPr lang="ar-SA" b="1" u="sng" dirty="0" err="1" smtClean="0">
                <a:solidFill>
                  <a:schemeClr val="tx1"/>
                </a:solidFill>
              </a:rPr>
              <a:t>جـ</a:t>
            </a:r>
            <a:r>
              <a:rPr lang="ar-SA" b="1" u="sng" dirty="0" smtClean="0">
                <a:solidFill>
                  <a:schemeClr val="tx1"/>
                </a:solidFill>
              </a:rPr>
              <a:t> - القراءة الحرة</a:t>
            </a:r>
            <a:endParaRPr lang="ar-SA" b="1" u="sng" dirty="0">
              <a:solidFill>
                <a:schemeClr val="tx1"/>
              </a:solidFill>
            </a:endParaRPr>
          </a:p>
        </p:txBody>
      </p:sp>
      <p:pic>
        <p:nvPicPr>
          <p:cNvPr id="1026" name="Picture 2" descr="C:\Users\USER\Pictures\images.jpg"/>
          <p:cNvPicPr>
            <a:picLocks noChangeAspect="1" noChangeArrowheads="1"/>
          </p:cNvPicPr>
          <p:nvPr/>
        </p:nvPicPr>
        <p:blipFill>
          <a:blip r:embed="rId2"/>
          <a:srcRect/>
          <a:stretch>
            <a:fillRect/>
          </a:stretch>
        </p:blipFill>
        <p:spPr bwMode="auto">
          <a:xfrm>
            <a:off x="8070049" y="0"/>
            <a:ext cx="1073951" cy="714356"/>
          </a:xfrm>
          <a:prstGeom prst="rect">
            <a:avLst/>
          </a:prstGeom>
          <a:noFill/>
        </p:spPr>
      </p:pic>
      <p:pic>
        <p:nvPicPr>
          <p:cNvPr id="3074" name="Picture 2" descr="C:\Users\USER\Pictures\imagesCAKVCITD.jpg"/>
          <p:cNvPicPr>
            <a:picLocks noChangeAspect="1" noChangeArrowheads="1"/>
          </p:cNvPicPr>
          <p:nvPr/>
        </p:nvPicPr>
        <p:blipFill>
          <a:blip r:embed="rId3"/>
          <a:srcRect/>
          <a:stretch>
            <a:fillRect/>
          </a:stretch>
        </p:blipFill>
        <p:spPr bwMode="auto">
          <a:xfrm>
            <a:off x="4071934" y="4500570"/>
            <a:ext cx="933450" cy="1166812"/>
          </a:xfrm>
          <a:prstGeom prst="rect">
            <a:avLst/>
          </a:prstGeom>
          <a:noFill/>
        </p:spPr>
      </p:pic>
      <p:pic>
        <p:nvPicPr>
          <p:cNvPr id="7" name="Picture 2" descr="C:\Users\USER\Pictures\images.jpg"/>
          <p:cNvPicPr>
            <a:picLocks noChangeAspect="1" noChangeArrowheads="1"/>
          </p:cNvPicPr>
          <p:nvPr/>
        </p:nvPicPr>
        <p:blipFill>
          <a:blip r:embed="rId2"/>
          <a:srcRect/>
          <a:stretch>
            <a:fillRect/>
          </a:stretch>
        </p:blipFill>
        <p:spPr bwMode="auto">
          <a:xfrm>
            <a:off x="0" y="0"/>
            <a:ext cx="1073951" cy="714356"/>
          </a:xfrm>
          <a:prstGeom prst="rect">
            <a:avLst/>
          </a:prstGeom>
          <a:noFill/>
        </p:spPr>
      </p:pic>
      <p:sp>
        <p:nvSpPr>
          <p:cNvPr id="8" name="Rectangle 7"/>
          <p:cNvSpPr/>
          <p:nvPr/>
        </p:nvSpPr>
        <p:spPr>
          <a:xfrm>
            <a:off x="1357290" y="1214422"/>
            <a:ext cx="6643734" cy="3046988"/>
          </a:xfrm>
          <a:prstGeom prst="rect">
            <a:avLst/>
          </a:prstGeom>
        </p:spPr>
        <p:txBody>
          <a:bodyPr wrap="square">
            <a:spAutoFit/>
          </a:bodyPr>
          <a:lstStyle/>
          <a:p>
            <a:endParaRPr lang="ar-SA" sz="3200" b="1" dirty="0" smtClean="0"/>
          </a:p>
          <a:p>
            <a:r>
              <a:rPr lang="ar-SA" sz="3200" b="1" dirty="0" smtClean="0"/>
              <a:t>والقراءة الحرة أو القراءة الذاتية هي على أهميتها تقابل بعزوف من الناشئة على مختلف أعمارهم ومستوياتهم، وهذا العزوف يشكل ظاهرة في عالمنا الراهن، مع أن التعلم الذاتي من أبرز الاتجاهات الحديثة في تعليم اللغات، </a:t>
            </a:r>
          </a:p>
        </p:txBody>
      </p:sp>
      <p:sp>
        <p:nvSpPr>
          <p:cNvPr id="9" name="Date Placeholder 8"/>
          <p:cNvSpPr>
            <a:spLocks noGrp="1"/>
          </p:cNvSpPr>
          <p:nvPr>
            <p:ph type="dt" sz="half" idx="10"/>
          </p:nvPr>
        </p:nvSpPr>
        <p:spPr/>
        <p:txBody>
          <a:bodyPr/>
          <a:lstStyle/>
          <a:p>
            <a:fld id="{A7709941-9481-4411-93A8-8DF52DE90688}" type="datetime1">
              <a:rPr lang="ar-SA" smtClean="0"/>
              <a:pPr/>
              <a:t>29/10/1433</a:t>
            </a:fld>
            <a:endParaRPr lang="ar-SA"/>
          </a:p>
        </p:txBody>
      </p:sp>
      <p:sp>
        <p:nvSpPr>
          <p:cNvPr id="10" name="Slide Number Placeholder 9"/>
          <p:cNvSpPr>
            <a:spLocks noGrp="1"/>
          </p:cNvSpPr>
          <p:nvPr>
            <p:ph type="sldNum" sz="quarter" idx="12"/>
          </p:nvPr>
        </p:nvSpPr>
        <p:spPr/>
        <p:txBody>
          <a:bodyPr/>
          <a:lstStyle/>
          <a:p>
            <a:fld id="{F9F5C68E-9A51-4354-B7CB-0CF9C0B28369}" type="slidenum">
              <a:rPr lang="ar-SA" smtClean="0"/>
              <a:pPr/>
              <a:t>27</a:t>
            </a:fld>
            <a:endParaRPr lang="ar-SA"/>
          </a:p>
        </p:txBody>
      </p:sp>
      <p:sp>
        <p:nvSpPr>
          <p:cNvPr id="11" name="Footer Placeholder 10"/>
          <p:cNvSpPr>
            <a:spLocks noGrp="1"/>
          </p:cNvSpPr>
          <p:nvPr>
            <p:ph type="ftr" sz="quarter" idx="11"/>
          </p:nvPr>
        </p:nvSpPr>
        <p:spPr/>
        <p:txBody>
          <a:bodyPr/>
          <a:lstStyle/>
          <a:p>
            <a:r>
              <a:rPr lang="ar-SA" smtClean="0"/>
              <a:t>إعداد : د.منى محمد علي بشر</a:t>
            </a:r>
            <a:endParaRPr lang="ar-SA"/>
          </a:p>
        </p:txBody>
      </p:sp>
      <p:pic>
        <p:nvPicPr>
          <p:cNvPr id="12" name="Picture 5" descr="I:\صور ايمان\eman pic\علمي و كمببيوتر\كتب (5).gif"/>
          <p:cNvPicPr>
            <a:picLocks noChangeAspect="1" noChangeArrowheads="1" noCrop="1"/>
          </p:cNvPicPr>
          <p:nvPr/>
        </p:nvPicPr>
        <p:blipFill>
          <a:blip r:embed="rId4"/>
          <a:srcRect/>
          <a:stretch>
            <a:fillRect/>
          </a:stretch>
        </p:blipFill>
        <p:spPr bwMode="auto">
          <a:xfrm>
            <a:off x="1785918" y="4429132"/>
            <a:ext cx="1405333" cy="1285884"/>
          </a:xfrm>
          <a:prstGeom prst="rect">
            <a:avLst/>
          </a:prstGeom>
          <a:noFill/>
        </p:spPr>
      </p:pic>
      <p:pic>
        <p:nvPicPr>
          <p:cNvPr id="13" name="Picture 5" descr="I:\صور ايمان\eman pic\علمي و كمببيوتر\كتب (5).gif"/>
          <p:cNvPicPr>
            <a:picLocks noChangeAspect="1" noChangeArrowheads="1" noCrop="1"/>
          </p:cNvPicPr>
          <p:nvPr/>
        </p:nvPicPr>
        <p:blipFill>
          <a:blip r:embed="rId4"/>
          <a:srcRect/>
          <a:stretch>
            <a:fillRect/>
          </a:stretch>
        </p:blipFill>
        <p:spPr bwMode="auto">
          <a:xfrm>
            <a:off x="5643570" y="4643446"/>
            <a:ext cx="1405333" cy="1285884"/>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5720" y="1"/>
            <a:ext cx="8501122" cy="1357298"/>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214282" y="1571612"/>
            <a:ext cx="8501122" cy="5072098"/>
          </a:xfrm>
          <a:solidFill>
            <a:schemeClr val="accent1">
              <a:lumMod val="75000"/>
            </a:schemeClr>
          </a:solidFill>
          <a:ln>
            <a:solidFill>
              <a:schemeClr val="tx1"/>
            </a:solidFill>
          </a:ln>
        </p:spPr>
        <p:txBody>
          <a:bodyPr>
            <a:normAutofit/>
          </a:bodyPr>
          <a:lstStyle/>
          <a:p>
            <a:r>
              <a:rPr lang="ar-EG" sz="4800" dirty="0" smtClean="0"/>
              <a:t>القراءة</a:t>
            </a:r>
            <a:endParaRPr lang="ar-SA" sz="4800" u="sng" dirty="0">
              <a:solidFill>
                <a:schemeClr val="tx1"/>
              </a:solidFill>
            </a:endParaRPr>
          </a:p>
        </p:txBody>
      </p:sp>
      <p:pic>
        <p:nvPicPr>
          <p:cNvPr id="7170" name="Picture 2" descr="C:\Users\USER\Pictures\imagesCAN7WCXO.jpg"/>
          <p:cNvPicPr>
            <a:picLocks noChangeAspect="1" noChangeArrowheads="1"/>
          </p:cNvPicPr>
          <p:nvPr/>
        </p:nvPicPr>
        <p:blipFill>
          <a:blip r:embed="rId3"/>
          <a:srcRect/>
          <a:stretch>
            <a:fillRect/>
          </a:stretch>
        </p:blipFill>
        <p:spPr bwMode="auto">
          <a:xfrm>
            <a:off x="7715272" y="0"/>
            <a:ext cx="1143008" cy="1413174"/>
          </a:xfrm>
          <a:prstGeom prst="rect">
            <a:avLst/>
          </a:prstGeom>
          <a:noFill/>
        </p:spPr>
      </p:pic>
      <p:pic>
        <p:nvPicPr>
          <p:cNvPr id="6" name="Picture 2" descr="C:\Users\USER\Pictures\images.jpg"/>
          <p:cNvPicPr>
            <a:picLocks noChangeAspect="1" noChangeArrowheads="1"/>
          </p:cNvPicPr>
          <p:nvPr/>
        </p:nvPicPr>
        <p:blipFill>
          <a:blip r:embed="rId4"/>
          <a:srcRect/>
          <a:stretch>
            <a:fillRect/>
          </a:stretch>
        </p:blipFill>
        <p:spPr bwMode="auto">
          <a:xfrm>
            <a:off x="500034" y="1"/>
            <a:ext cx="757235" cy="1357298"/>
          </a:xfrm>
          <a:prstGeom prst="rect">
            <a:avLst/>
          </a:prstGeom>
          <a:noFill/>
        </p:spPr>
      </p:pic>
      <p:sp>
        <p:nvSpPr>
          <p:cNvPr id="7" name="Date Placeholder 6"/>
          <p:cNvSpPr>
            <a:spLocks noGrp="1"/>
          </p:cNvSpPr>
          <p:nvPr>
            <p:ph type="dt" sz="half" idx="10"/>
          </p:nvPr>
        </p:nvSpPr>
        <p:spPr/>
        <p:txBody>
          <a:bodyPr/>
          <a:lstStyle/>
          <a:p>
            <a:fld id="{63D5AB89-35E6-47DD-942B-C06E03C0AC97}" type="datetime1">
              <a:rPr lang="ar-SA" smtClean="0"/>
              <a:pPr/>
              <a:t>29/10/1433</a:t>
            </a:fld>
            <a:endParaRPr lang="ar-SA"/>
          </a:p>
        </p:txBody>
      </p:sp>
      <p:sp>
        <p:nvSpPr>
          <p:cNvPr id="8" name="Slide Number Placeholder 7"/>
          <p:cNvSpPr>
            <a:spLocks noGrp="1"/>
          </p:cNvSpPr>
          <p:nvPr>
            <p:ph type="sldNum" sz="quarter" idx="12"/>
          </p:nvPr>
        </p:nvSpPr>
        <p:spPr/>
        <p:txBody>
          <a:bodyPr/>
          <a:lstStyle/>
          <a:p>
            <a:fld id="{F9F5C68E-9A51-4354-B7CB-0CF9C0B28369}" type="slidenum">
              <a:rPr lang="ar-SA" smtClean="0"/>
              <a:pPr/>
              <a:t>28</a:t>
            </a:fld>
            <a:endParaRPr lang="ar-SA" dirty="0"/>
          </a:p>
        </p:txBody>
      </p:sp>
      <p:sp>
        <p:nvSpPr>
          <p:cNvPr id="9" name="Footer Placeholder 8"/>
          <p:cNvSpPr>
            <a:spLocks noGrp="1"/>
          </p:cNvSpPr>
          <p:nvPr>
            <p:ph type="ftr" sz="quarter" idx="11"/>
          </p:nvPr>
        </p:nvSpPr>
        <p:spPr/>
        <p:txBody>
          <a:bodyPr/>
          <a:lstStyle/>
          <a:p>
            <a:r>
              <a:rPr lang="ar-SA" smtClean="0"/>
              <a:t>إعداد : د.منى محمد علي بشر</a:t>
            </a:r>
            <a:endParaRPr lang="ar-SA"/>
          </a:p>
        </p:txBody>
      </p:sp>
      <p:pic>
        <p:nvPicPr>
          <p:cNvPr id="11" name="Picture 2" descr="C:\Users\USER\Pictures\imagesCAN7WCXO.jpg"/>
          <p:cNvPicPr>
            <a:picLocks noChangeAspect="1" noChangeArrowheads="1"/>
          </p:cNvPicPr>
          <p:nvPr/>
        </p:nvPicPr>
        <p:blipFill>
          <a:blip r:embed="rId3"/>
          <a:srcRect/>
          <a:stretch>
            <a:fillRect/>
          </a:stretch>
        </p:blipFill>
        <p:spPr bwMode="auto">
          <a:xfrm>
            <a:off x="0" y="0"/>
            <a:ext cx="1143008" cy="1413174"/>
          </a:xfrm>
          <a:prstGeom prst="rect">
            <a:avLst/>
          </a:prstGeom>
          <a:noFill/>
        </p:spPr>
      </p:pic>
      <p:graphicFrame>
        <p:nvGraphicFramePr>
          <p:cNvPr id="12" name="Diagram 11"/>
          <p:cNvGraphicFramePr/>
          <p:nvPr/>
        </p:nvGraphicFramePr>
        <p:xfrm>
          <a:off x="214282" y="1928802"/>
          <a:ext cx="8429684" cy="414340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5720" y="1"/>
            <a:ext cx="8501122" cy="1357298"/>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214282" y="1571612"/>
            <a:ext cx="8501122" cy="5072098"/>
          </a:xfrm>
          <a:solidFill>
            <a:schemeClr val="accent1">
              <a:lumMod val="75000"/>
            </a:schemeClr>
          </a:solidFill>
          <a:ln>
            <a:solidFill>
              <a:schemeClr val="tx1"/>
            </a:solidFill>
          </a:ln>
        </p:spPr>
        <p:txBody>
          <a:bodyPr>
            <a:normAutofit/>
          </a:bodyPr>
          <a:lstStyle/>
          <a:p>
            <a:endParaRPr lang="ar-SA" sz="4800" u="sng" dirty="0">
              <a:solidFill>
                <a:schemeClr val="tx1"/>
              </a:solidFill>
            </a:endParaRPr>
          </a:p>
        </p:txBody>
      </p:sp>
      <p:pic>
        <p:nvPicPr>
          <p:cNvPr id="7170" name="Picture 2" descr="C:\Users\USER\Pictures\imagesCAN7WCXO.jpg"/>
          <p:cNvPicPr>
            <a:picLocks noChangeAspect="1" noChangeArrowheads="1"/>
          </p:cNvPicPr>
          <p:nvPr/>
        </p:nvPicPr>
        <p:blipFill>
          <a:blip r:embed="rId3"/>
          <a:srcRect/>
          <a:stretch>
            <a:fillRect/>
          </a:stretch>
        </p:blipFill>
        <p:spPr bwMode="auto">
          <a:xfrm>
            <a:off x="7715272" y="0"/>
            <a:ext cx="1143008" cy="1413174"/>
          </a:xfrm>
          <a:prstGeom prst="rect">
            <a:avLst/>
          </a:prstGeom>
          <a:noFill/>
        </p:spPr>
      </p:pic>
      <p:pic>
        <p:nvPicPr>
          <p:cNvPr id="6" name="Picture 2" descr="C:\Users\USER\Pictures\images.jpg"/>
          <p:cNvPicPr>
            <a:picLocks noChangeAspect="1" noChangeArrowheads="1"/>
          </p:cNvPicPr>
          <p:nvPr/>
        </p:nvPicPr>
        <p:blipFill>
          <a:blip r:embed="rId4"/>
          <a:srcRect/>
          <a:stretch>
            <a:fillRect/>
          </a:stretch>
        </p:blipFill>
        <p:spPr bwMode="auto">
          <a:xfrm>
            <a:off x="500034" y="1"/>
            <a:ext cx="757235" cy="1357298"/>
          </a:xfrm>
          <a:prstGeom prst="rect">
            <a:avLst/>
          </a:prstGeom>
          <a:noFill/>
        </p:spPr>
      </p:pic>
      <p:sp>
        <p:nvSpPr>
          <p:cNvPr id="7" name="Date Placeholder 6"/>
          <p:cNvSpPr>
            <a:spLocks noGrp="1"/>
          </p:cNvSpPr>
          <p:nvPr>
            <p:ph type="dt" sz="half" idx="10"/>
          </p:nvPr>
        </p:nvSpPr>
        <p:spPr/>
        <p:txBody>
          <a:bodyPr/>
          <a:lstStyle/>
          <a:p>
            <a:fld id="{63D5AB89-35E6-47DD-942B-C06E03C0AC97}" type="datetime1">
              <a:rPr lang="ar-SA" smtClean="0"/>
              <a:pPr/>
              <a:t>29/10/1433</a:t>
            </a:fld>
            <a:endParaRPr lang="ar-SA"/>
          </a:p>
        </p:txBody>
      </p:sp>
      <p:sp>
        <p:nvSpPr>
          <p:cNvPr id="8" name="Slide Number Placeholder 7"/>
          <p:cNvSpPr>
            <a:spLocks noGrp="1"/>
          </p:cNvSpPr>
          <p:nvPr>
            <p:ph type="sldNum" sz="quarter" idx="12"/>
          </p:nvPr>
        </p:nvSpPr>
        <p:spPr/>
        <p:txBody>
          <a:bodyPr/>
          <a:lstStyle/>
          <a:p>
            <a:fld id="{F9F5C68E-9A51-4354-B7CB-0CF9C0B28369}" type="slidenum">
              <a:rPr lang="ar-SA" smtClean="0"/>
              <a:pPr/>
              <a:t>29</a:t>
            </a:fld>
            <a:endParaRPr lang="ar-SA" dirty="0"/>
          </a:p>
        </p:txBody>
      </p:sp>
      <p:sp>
        <p:nvSpPr>
          <p:cNvPr id="9" name="Footer Placeholder 8"/>
          <p:cNvSpPr>
            <a:spLocks noGrp="1"/>
          </p:cNvSpPr>
          <p:nvPr>
            <p:ph type="ftr" sz="quarter" idx="11"/>
          </p:nvPr>
        </p:nvSpPr>
        <p:spPr/>
        <p:txBody>
          <a:bodyPr/>
          <a:lstStyle/>
          <a:p>
            <a:r>
              <a:rPr lang="ar-SA" smtClean="0"/>
              <a:t>إعداد : د.منى محمد علي بشر</a:t>
            </a:r>
            <a:endParaRPr lang="ar-SA"/>
          </a:p>
        </p:txBody>
      </p:sp>
      <p:pic>
        <p:nvPicPr>
          <p:cNvPr id="11" name="Picture 2" descr="C:\Users\USER\Pictures\imagesCAN7WCXO.jpg"/>
          <p:cNvPicPr>
            <a:picLocks noChangeAspect="1" noChangeArrowheads="1"/>
          </p:cNvPicPr>
          <p:nvPr/>
        </p:nvPicPr>
        <p:blipFill>
          <a:blip r:embed="rId3"/>
          <a:srcRect/>
          <a:stretch>
            <a:fillRect/>
          </a:stretch>
        </p:blipFill>
        <p:spPr bwMode="auto">
          <a:xfrm>
            <a:off x="0" y="0"/>
            <a:ext cx="1143008" cy="1413174"/>
          </a:xfrm>
          <a:prstGeom prst="rect">
            <a:avLst/>
          </a:prstGeom>
          <a:noFill/>
        </p:spPr>
      </p:pic>
      <p:graphicFrame>
        <p:nvGraphicFramePr>
          <p:cNvPr id="12" name="Diagram 11"/>
          <p:cNvGraphicFramePr/>
          <p:nvPr>
            <p:extLst>
              <p:ext uri="{D42A27DB-BD31-4B8C-83A1-F6EECF244321}">
                <p14:modId xmlns:p14="http://schemas.microsoft.com/office/powerpoint/2010/main" val="2950747641"/>
              </p:ext>
            </p:extLst>
          </p:nvPr>
        </p:nvGraphicFramePr>
        <p:xfrm>
          <a:off x="0" y="1571612"/>
          <a:ext cx="8715404" cy="478634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5720" y="1"/>
            <a:ext cx="8501122" cy="1357298"/>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214282" y="1571612"/>
            <a:ext cx="8501122" cy="5072098"/>
          </a:xfrm>
          <a:solidFill>
            <a:schemeClr val="accent1">
              <a:lumMod val="75000"/>
            </a:schemeClr>
          </a:solidFill>
          <a:ln>
            <a:solidFill>
              <a:schemeClr val="tx1"/>
            </a:solidFill>
          </a:ln>
        </p:spPr>
        <p:txBody>
          <a:bodyPr>
            <a:normAutofit/>
          </a:bodyPr>
          <a:lstStyle/>
          <a:p>
            <a:endParaRPr lang="ar-SA" sz="4800" u="sng" dirty="0">
              <a:solidFill>
                <a:schemeClr val="tx1"/>
              </a:solidFill>
            </a:endParaRPr>
          </a:p>
        </p:txBody>
      </p:sp>
      <p:pic>
        <p:nvPicPr>
          <p:cNvPr id="7170" name="Picture 2" descr="C:\Users\USER\Pictures\imagesCAN7WCXO.jpg"/>
          <p:cNvPicPr>
            <a:picLocks noChangeAspect="1" noChangeArrowheads="1"/>
          </p:cNvPicPr>
          <p:nvPr/>
        </p:nvPicPr>
        <p:blipFill>
          <a:blip r:embed="rId3"/>
          <a:srcRect/>
          <a:stretch>
            <a:fillRect/>
          </a:stretch>
        </p:blipFill>
        <p:spPr bwMode="auto">
          <a:xfrm>
            <a:off x="7715272" y="0"/>
            <a:ext cx="1143008" cy="1413174"/>
          </a:xfrm>
          <a:prstGeom prst="rect">
            <a:avLst/>
          </a:prstGeom>
          <a:noFill/>
        </p:spPr>
      </p:pic>
      <p:pic>
        <p:nvPicPr>
          <p:cNvPr id="6" name="Picture 2" descr="C:\Users\USER\Pictures\images.jpg"/>
          <p:cNvPicPr>
            <a:picLocks noChangeAspect="1" noChangeArrowheads="1"/>
          </p:cNvPicPr>
          <p:nvPr/>
        </p:nvPicPr>
        <p:blipFill>
          <a:blip r:embed="rId4"/>
          <a:srcRect/>
          <a:stretch>
            <a:fillRect/>
          </a:stretch>
        </p:blipFill>
        <p:spPr bwMode="auto">
          <a:xfrm>
            <a:off x="500034" y="1"/>
            <a:ext cx="757235" cy="1357298"/>
          </a:xfrm>
          <a:prstGeom prst="rect">
            <a:avLst/>
          </a:prstGeom>
          <a:noFill/>
        </p:spPr>
      </p:pic>
      <p:sp>
        <p:nvSpPr>
          <p:cNvPr id="7" name="Date Placeholder 6"/>
          <p:cNvSpPr>
            <a:spLocks noGrp="1"/>
          </p:cNvSpPr>
          <p:nvPr>
            <p:ph type="dt" sz="half" idx="10"/>
          </p:nvPr>
        </p:nvSpPr>
        <p:spPr/>
        <p:txBody>
          <a:bodyPr/>
          <a:lstStyle/>
          <a:p>
            <a:fld id="{63D5AB89-35E6-47DD-942B-C06E03C0AC97}" type="datetime1">
              <a:rPr lang="ar-SA" smtClean="0"/>
              <a:pPr/>
              <a:t>29/10/1433</a:t>
            </a:fld>
            <a:endParaRPr lang="ar-SA"/>
          </a:p>
        </p:txBody>
      </p:sp>
      <p:sp>
        <p:nvSpPr>
          <p:cNvPr id="8" name="Slide Number Placeholder 7"/>
          <p:cNvSpPr>
            <a:spLocks noGrp="1"/>
          </p:cNvSpPr>
          <p:nvPr>
            <p:ph type="sldNum" sz="quarter" idx="12"/>
          </p:nvPr>
        </p:nvSpPr>
        <p:spPr/>
        <p:txBody>
          <a:bodyPr/>
          <a:lstStyle/>
          <a:p>
            <a:fld id="{F9F5C68E-9A51-4354-B7CB-0CF9C0B28369}" type="slidenum">
              <a:rPr lang="ar-SA" smtClean="0"/>
              <a:pPr/>
              <a:t>30</a:t>
            </a:fld>
            <a:endParaRPr lang="ar-SA" dirty="0"/>
          </a:p>
        </p:txBody>
      </p:sp>
      <p:sp>
        <p:nvSpPr>
          <p:cNvPr id="9" name="Footer Placeholder 8"/>
          <p:cNvSpPr>
            <a:spLocks noGrp="1"/>
          </p:cNvSpPr>
          <p:nvPr>
            <p:ph type="ftr" sz="quarter" idx="11"/>
          </p:nvPr>
        </p:nvSpPr>
        <p:spPr/>
        <p:txBody>
          <a:bodyPr/>
          <a:lstStyle/>
          <a:p>
            <a:r>
              <a:rPr lang="ar-SA" smtClean="0"/>
              <a:t>إعداد : د.منى محمد علي بشر</a:t>
            </a:r>
            <a:endParaRPr lang="ar-SA"/>
          </a:p>
        </p:txBody>
      </p:sp>
      <p:pic>
        <p:nvPicPr>
          <p:cNvPr id="11" name="Picture 2" descr="C:\Users\USER\Pictures\imagesCAN7WCXO.jpg"/>
          <p:cNvPicPr>
            <a:picLocks noChangeAspect="1" noChangeArrowheads="1"/>
          </p:cNvPicPr>
          <p:nvPr/>
        </p:nvPicPr>
        <p:blipFill>
          <a:blip r:embed="rId3"/>
          <a:srcRect/>
          <a:stretch>
            <a:fillRect/>
          </a:stretch>
        </p:blipFill>
        <p:spPr bwMode="auto">
          <a:xfrm>
            <a:off x="0" y="0"/>
            <a:ext cx="1143008" cy="1413174"/>
          </a:xfrm>
          <a:prstGeom prst="rect">
            <a:avLst/>
          </a:prstGeom>
          <a:noFill/>
        </p:spPr>
      </p:pic>
      <p:graphicFrame>
        <p:nvGraphicFramePr>
          <p:cNvPr id="12" name="Diagram 11"/>
          <p:cNvGraphicFramePr/>
          <p:nvPr>
            <p:extLst>
              <p:ext uri="{D42A27DB-BD31-4B8C-83A1-F6EECF244321}">
                <p14:modId xmlns:p14="http://schemas.microsoft.com/office/powerpoint/2010/main" val="1653995326"/>
              </p:ext>
            </p:extLst>
          </p:nvPr>
        </p:nvGraphicFramePr>
        <p:xfrm>
          <a:off x="0" y="1594982"/>
          <a:ext cx="8715404" cy="478634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5720" y="1"/>
            <a:ext cx="8501122" cy="1357298"/>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214282" y="1571612"/>
            <a:ext cx="8501122" cy="5072098"/>
          </a:xfrm>
          <a:solidFill>
            <a:schemeClr val="accent1">
              <a:lumMod val="75000"/>
            </a:schemeClr>
          </a:solidFill>
          <a:ln>
            <a:solidFill>
              <a:schemeClr val="tx1"/>
            </a:solidFill>
          </a:ln>
        </p:spPr>
        <p:txBody>
          <a:bodyPr>
            <a:normAutofit/>
          </a:bodyPr>
          <a:lstStyle/>
          <a:p>
            <a:endParaRPr lang="ar-SA" sz="4800" u="sng" dirty="0">
              <a:solidFill>
                <a:schemeClr val="tx1"/>
              </a:solidFill>
            </a:endParaRPr>
          </a:p>
        </p:txBody>
      </p:sp>
      <p:pic>
        <p:nvPicPr>
          <p:cNvPr id="7170" name="Picture 2" descr="C:\Users\USER\Pictures\imagesCAN7WCXO.jpg"/>
          <p:cNvPicPr>
            <a:picLocks noChangeAspect="1" noChangeArrowheads="1"/>
          </p:cNvPicPr>
          <p:nvPr/>
        </p:nvPicPr>
        <p:blipFill>
          <a:blip r:embed="rId3"/>
          <a:srcRect/>
          <a:stretch>
            <a:fillRect/>
          </a:stretch>
        </p:blipFill>
        <p:spPr bwMode="auto">
          <a:xfrm>
            <a:off x="7715272" y="0"/>
            <a:ext cx="1143008" cy="1413174"/>
          </a:xfrm>
          <a:prstGeom prst="rect">
            <a:avLst/>
          </a:prstGeom>
          <a:noFill/>
        </p:spPr>
      </p:pic>
      <p:pic>
        <p:nvPicPr>
          <p:cNvPr id="6" name="Picture 2" descr="C:\Users\USER\Pictures\images.jpg"/>
          <p:cNvPicPr>
            <a:picLocks noChangeAspect="1" noChangeArrowheads="1"/>
          </p:cNvPicPr>
          <p:nvPr/>
        </p:nvPicPr>
        <p:blipFill>
          <a:blip r:embed="rId4"/>
          <a:srcRect/>
          <a:stretch>
            <a:fillRect/>
          </a:stretch>
        </p:blipFill>
        <p:spPr bwMode="auto">
          <a:xfrm>
            <a:off x="500034" y="1"/>
            <a:ext cx="757235" cy="1357298"/>
          </a:xfrm>
          <a:prstGeom prst="rect">
            <a:avLst/>
          </a:prstGeom>
          <a:noFill/>
        </p:spPr>
      </p:pic>
      <p:sp>
        <p:nvSpPr>
          <p:cNvPr id="7" name="Date Placeholder 6"/>
          <p:cNvSpPr>
            <a:spLocks noGrp="1"/>
          </p:cNvSpPr>
          <p:nvPr>
            <p:ph type="dt" sz="half" idx="10"/>
          </p:nvPr>
        </p:nvSpPr>
        <p:spPr/>
        <p:txBody>
          <a:bodyPr/>
          <a:lstStyle/>
          <a:p>
            <a:fld id="{63D5AB89-35E6-47DD-942B-C06E03C0AC97}" type="datetime1">
              <a:rPr lang="ar-SA" smtClean="0"/>
              <a:pPr/>
              <a:t>29/10/1433</a:t>
            </a:fld>
            <a:endParaRPr lang="ar-SA"/>
          </a:p>
        </p:txBody>
      </p:sp>
      <p:sp>
        <p:nvSpPr>
          <p:cNvPr id="8" name="Slide Number Placeholder 7"/>
          <p:cNvSpPr>
            <a:spLocks noGrp="1"/>
          </p:cNvSpPr>
          <p:nvPr>
            <p:ph type="sldNum" sz="quarter" idx="12"/>
          </p:nvPr>
        </p:nvSpPr>
        <p:spPr/>
        <p:txBody>
          <a:bodyPr/>
          <a:lstStyle/>
          <a:p>
            <a:fld id="{F9F5C68E-9A51-4354-B7CB-0CF9C0B28369}" type="slidenum">
              <a:rPr lang="ar-SA" smtClean="0"/>
              <a:pPr/>
              <a:t>31</a:t>
            </a:fld>
            <a:endParaRPr lang="ar-SA" dirty="0"/>
          </a:p>
        </p:txBody>
      </p:sp>
      <p:sp>
        <p:nvSpPr>
          <p:cNvPr id="9" name="Footer Placeholder 8"/>
          <p:cNvSpPr>
            <a:spLocks noGrp="1"/>
          </p:cNvSpPr>
          <p:nvPr>
            <p:ph type="ftr" sz="quarter" idx="11"/>
          </p:nvPr>
        </p:nvSpPr>
        <p:spPr/>
        <p:txBody>
          <a:bodyPr/>
          <a:lstStyle/>
          <a:p>
            <a:r>
              <a:rPr lang="ar-SA" smtClean="0"/>
              <a:t>إعداد : د.منى محمد علي بشر</a:t>
            </a:r>
            <a:endParaRPr lang="ar-SA"/>
          </a:p>
        </p:txBody>
      </p:sp>
      <p:pic>
        <p:nvPicPr>
          <p:cNvPr id="11" name="Picture 2" descr="C:\Users\USER\Pictures\imagesCAN7WCXO.jpg"/>
          <p:cNvPicPr>
            <a:picLocks noChangeAspect="1" noChangeArrowheads="1"/>
          </p:cNvPicPr>
          <p:nvPr/>
        </p:nvPicPr>
        <p:blipFill>
          <a:blip r:embed="rId3"/>
          <a:srcRect/>
          <a:stretch>
            <a:fillRect/>
          </a:stretch>
        </p:blipFill>
        <p:spPr bwMode="auto">
          <a:xfrm>
            <a:off x="0" y="0"/>
            <a:ext cx="1143008" cy="1413174"/>
          </a:xfrm>
          <a:prstGeom prst="rect">
            <a:avLst/>
          </a:prstGeom>
          <a:noFill/>
        </p:spPr>
      </p:pic>
      <p:graphicFrame>
        <p:nvGraphicFramePr>
          <p:cNvPr id="12" name="Diagram 11"/>
          <p:cNvGraphicFramePr/>
          <p:nvPr/>
        </p:nvGraphicFramePr>
        <p:xfrm>
          <a:off x="0" y="1571612"/>
          <a:ext cx="8715404" cy="478634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3" name="Picture 2" descr="C:\Users\USER\Pictures\imagesCAN7WCXO.jpg"/>
          <p:cNvPicPr>
            <a:picLocks noChangeAspect="1" noChangeArrowheads="1"/>
          </p:cNvPicPr>
          <p:nvPr/>
        </p:nvPicPr>
        <p:blipFill>
          <a:blip r:embed="rId3"/>
          <a:srcRect/>
          <a:stretch>
            <a:fillRect/>
          </a:stretch>
        </p:blipFill>
        <p:spPr bwMode="auto">
          <a:xfrm>
            <a:off x="3214679" y="4071942"/>
            <a:ext cx="2000264" cy="2071702"/>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5720" y="1"/>
            <a:ext cx="8501122" cy="1357298"/>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214282" y="1571612"/>
            <a:ext cx="8643998" cy="5072098"/>
          </a:xfrm>
          <a:solidFill>
            <a:schemeClr val="accent1">
              <a:lumMod val="75000"/>
            </a:schemeClr>
          </a:solidFill>
          <a:ln>
            <a:solidFill>
              <a:schemeClr val="tx1"/>
            </a:solidFill>
          </a:ln>
        </p:spPr>
        <p:txBody>
          <a:bodyPr>
            <a:normAutofit fontScale="92500" lnSpcReduction="10000"/>
          </a:bodyPr>
          <a:lstStyle/>
          <a:p>
            <a:r>
              <a:rPr lang="ar-EG" sz="3600" b="1" u="sng" dirty="0" smtClean="0">
                <a:solidFill>
                  <a:schemeClr val="tx1"/>
                </a:solidFill>
                <a:cs typeface="+mj-cs"/>
              </a:rPr>
              <a:t>أسباب صعوبة القراءة</a:t>
            </a:r>
          </a:p>
          <a:p>
            <a:pPr algn="r"/>
            <a:r>
              <a:rPr lang="ar-EG" sz="3600" b="1" dirty="0" smtClean="0">
                <a:solidFill>
                  <a:schemeClr val="tx1"/>
                </a:solidFill>
                <a:cs typeface="+mj-cs"/>
              </a:rPr>
              <a:t>1- عدم وجود هدف محدد</a:t>
            </a:r>
          </a:p>
          <a:p>
            <a:pPr algn="r"/>
            <a:r>
              <a:rPr lang="ar-EG" sz="3600" b="1" dirty="0" smtClean="0">
                <a:solidFill>
                  <a:schemeClr val="tx1"/>
                </a:solidFill>
                <a:cs typeface="+mj-cs"/>
              </a:rPr>
              <a:t>2- عدم نطق الحرف بصورة صحيحة</a:t>
            </a:r>
          </a:p>
          <a:p>
            <a:pPr algn="r"/>
            <a:r>
              <a:rPr lang="ar-EG" sz="3600" b="1" dirty="0" smtClean="0">
                <a:solidFill>
                  <a:schemeClr val="tx1"/>
                </a:solidFill>
                <a:cs typeface="+mj-cs"/>
              </a:rPr>
              <a:t>3- الحالة الذهنية والصحية</a:t>
            </a:r>
          </a:p>
          <a:p>
            <a:pPr algn="r"/>
            <a:r>
              <a:rPr lang="en-US" sz="3600" b="1" dirty="0" smtClean="0">
                <a:solidFill>
                  <a:schemeClr val="tx1"/>
                </a:solidFill>
                <a:cs typeface="+mj-cs"/>
              </a:rPr>
              <a:t>4</a:t>
            </a:r>
            <a:r>
              <a:rPr lang="ar-EG" sz="3600" b="1" dirty="0" smtClean="0">
                <a:solidFill>
                  <a:schemeClr val="tx1"/>
                </a:solidFill>
                <a:cs typeface="+mj-cs"/>
              </a:rPr>
              <a:t>- تضييق مجال البصر أثناء القراءة</a:t>
            </a:r>
          </a:p>
          <a:p>
            <a:pPr algn="r"/>
            <a:r>
              <a:rPr lang="en-US" sz="3600" b="1" dirty="0" smtClean="0">
                <a:solidFill>
                  <a:schemeClr val="tx1"/>
                </a:solidFill>
                <a:cs typeface="+mj-cs"/>
              </a:rPr>
              <a:t>5</a:t>
            </a:r>
            <a:r>
              <a:rPr lang="ar-EG" sz="3600" b="1" dirty="0" smtClean="0">
                <a:solidFill>
                  <a:schemeClr val="tx1"/>
                </a:solidFill>
                <a:cs typeface="+mj-cs"/>
              </a:rPr>
              <a:t>- صعوبة المادة المقروءة</a:t>
            </a:r>
          </a:p>
          <a:p>
            <a:pPr algn="r"/>
            <a:r>
              <a:rPr lang="en-US" sz="3600" b="1" dirty="0" smtClean="0">
                <a:solidFill>
                  <a:schemeClr val="tx1"/>
                </a:solidFill>
                <a:cs typeface="+mj-cs"/>
              </a:rPr>
              <a:t>6</a:t>
            </a:r>
            <a:r>
              <a:rPr lang="ar-EG" sz="3600" b="1" dirty="0" smtClean="0">
                <a:solidFill>
                  <a:schemeClr val="tx1"/>
                </a:solidFill>
                <a:cs typeface="+mj-cs"/>
              </a:rPr>
              <a:t>- عدم الاهتمام بالقراءة في التعليم الأساسي</a:t>
            </a:r>
          </a:p>
          <a:p>
            <a:pPr algn="r"/>
            <a:r>
              <a:rPr lang="en-US" sz="3600" b="1" dirty="0" smtClean="0">
                <a:solidFill>
                  <a:schemeClr val="tx1"/>
                </a:solidFill>
                <a:cs typeface="+mj-cs"/>
              </a:rPr>
              <a:t>7</a:t>
            </a:r>
            <a:r>
              <a:rPr lang="ar-EG" sz="3600" b="1" dirty="0" smtClean="0">
                <a:solidFill>
                  <a:schemeClr val="tx1"/>
                </a:solidFill>
                <a:cs typeface="+mj-cs"/>
              </a:rPr>
              <a:t>-عدم استخدام علامات الترقيم بصورة صحيحة أو عدم تلوين </a:t>
            </a:r>
          </a:p>
          <a:p>
            <a:pPr algn="r"/>
            <a:r>
              <a:rPr lang="ar-EG" sz="3600" b="1" dirty="0" smtClean="0">
                <a:solidFill>
                  <a:schemeClr val="tx1"/>
                </a:solidFill>
                <a:cs typeface="+mj-cs"/>
              </a:rPr>
              <a:t>   الصوت وتمثل المعنى</a:t>
            </a:r>
            <a:endParaRPr lang="ar-SA" sz="3600" b="1" dirty="0">
              <a:solidFill>
                <a:schemeClr val="tx1"/>
              </a:solidFill>
              <a:cs typeface="+mj-cs"/>
            </a:endParaRPr>
          </a:p>
        </p:txBody>
      </p:sp>
      <p:pic>
        <p:nvPicPr>
          <p:cNvPr id="7170" name="Picture 2" descr="C:\Users\USER\Pictures\imagesCAN7WCXO.jpg"/>
          <p:cNvPicPr>
            <a:picLocks noChangeAspect="1" noChangeArrowheads="1"/>
          </p:cNvPicPr>
          <p:nvPr/>
        </p:nvPicPr>
        <p:blipFill>
          <a:blip r:embed="rId2"/>
          <a:srcRect/>
          <a:stretch>
            <a:fillRect/>
          </a:stretch>
        </p:blipFill>
        <p:spPr bwMode="auto">
          <a:xfrm>
            <a:off x="7715272" y="0"/>
            <a:ext cx="1143008" cy="1413174"/>
          </a:xfrm>
          <a:prstGeom prst="rect">
            <a:avLst/>
          </a:prstGeom>
          <a:noFill/>
        </p:spPr>
      </p:pic>
      <p:pic>
        <p:nvPicPr>
          <p:cNvPr id="6" name="Picture 2" descr="C:\Users\USER\Pictures\images.jpg"/>
          <p:cNvPicPr>
            <a:picLocks noChangeAspect="1" noChangeArrowheads="1"/>
          </p:cNvPicPr>
          <p:nvPr/>
        </p:nvPicPr>
        <p:blipFill>
          <a:blip r:embed="rId3"/>
          <a:srcRect/>
          <a:stretch>
            <a:fillRect/>
          </a:stretch>
        </p:blipFill>
        <p:spPr bwMode="auto">
          <a:xfrm>
            <a:off x="500034" y="1"/>
            <a:ext cx="757235" cy="1357298"/>
          </a:xfrm>
          <a:prstGeom prst="rect">
            <a:avLst/>
          </a:prstGeom>
          <a:noFill/>
        </p:spPr>
      </p:pic>
      <p:sp>
        <p:nvSpPr>
          <p:cNvPr id="7" name="Date Placeholder 6"/>
          <p:cNvSpPr>
            <a:spLocks noGrp="1"/>
          </p:cNvSpPr>
          <p:nvPr>
            <p:ph type="dt" sz="half" idx="10"/>
          </p:nvPr>
        </p:nvSpPr>
        <p:spPr/>
        <p:txBody>
          <a:bodyPr/>
          <a:lstStyle/>
          <a:p>
            <a:fld id="{63D5AB89-35E6-47DD-942B-C06E03C0AC97}" type="datetime1">
              <a:rPr lang="ar-SA" smtClean="0"/>
              <a:pPr/>
              <a:t>29/10/1433</a:t>
            </a:fld>
            <a:endParaRPr lang="ar-SA"/>
          </a:p>
        </p:txBody>
      </p:sp>
      <p:sp>
        <p:nvSpPr>
          <p:cNvPr id="8" name="Slide Number Placeholder 7"/>
          <p:cNvSpPr>
            <a:spLocks noGrp="1"/>
          </p:cNvSpPr>
          <p:nvPr>
            <p:ph type="sldNum" sz="quarter" idx="12"/>
          </p:nvPr>
        </p:nvSpPr>
        <p:spPr/>
        <p:txBody>
          <a:bodyPr/>
          <a:lstStyle/>
          <a:p>
            <a:fld id="{F9F5C68E-9A51-4354-B7CB-0CF9C0B28369}" type="slidenum">
              <a:rPr lang="ar-SA" smtClean="0"/>
              <a:pPr/>
              <a:t>32</a:t>
            </a:fld>
            <a:endParaRPr lang="ar-SA" dirty="0"/>
          </a:p>
        </p:txBody>
      </p:sp>
      <p:sp>
        <p:nvSpPr>
          <p:cNvPr id="9" name="Footer Placeholder 8"/>
          <p:cNvSpPr>
            <a:spLocks noGrp="1"/>
          </p:cNvSpPr>
          <p:nvPr>
            <p:ph type="ftr" sz="quarter" idx="11"/>
          </p:nvPr>
        </p:nvSpPr>
        <p:spPr/>
        <p:txBody>
          <a:bodyPr/>
          <a:lstStyle/>
          <a:p>
            <a:r>
              <a:rPr lang="ar-SA" smtClean="0"/>
              <a:t>إعداد : د.منى محمد علي بشر</a:t>
            </a:r>
            <a:endParaRPr lang="ar-SA"/>
          </a:p>
        </p:txBody>
      </p:sp>
      <p:pic>
        <p:nvPicPr>
          <p:cNvPr id="11" name="Picture 2" descr="C:\Users\USER\Pictures\imagesCAN7WCXO.jpg"/>
          <p:cNvPicPr>
            <a:picLocks noChangeAspect="1" noChangeArrowheads="1"/>
          </p:cNvPicPr>
          <p:nvPr/>
        </p:nvPicPr>
        <p:blipFill>
          <a:blip r:embed="rId2"/>
          <a:srcRect/>
          <a:stretch>
            <a:fillRect/>
          </a:stretch>
        </p:blipFill>
        <p:spPr bwMode="auto">
          <a:xfrm>
            <a:off x="0" y="0"/>
            <a:ext cx="1143008" cy="1413174"/>
          </a:xfrm>
          <a:prstGeom prst="rect">
            <a:avLst/>
          </a:prstGeom>
          <a:noFill/>
        </p:spPr>
      </p:pic>
      <p:pic>
        <p:nvPicPr>
          <p:cNvPr id="10" name="Picture 5" descr="I:\صور ايمان\eman pic\علمي و كمببيوتر\كتب (5).gif"/>
          <p:cNvPicPr>
            <a:picLocks noChangeAspect="1" noChangeArrowheads="1" noCrop="1"/>
          </p:cNvPicPr>
          <p:nvPr/>
        </p:nvPicPr>
        <p:blipFill>
          <a:blip r:embed="rId4"/>
          <a:srcRect/>
          <a:stretch>
            <a:fillRect/>
          </a:stretch>
        </p:blipFill>
        <p:spPr bwMode="auto">
          <a:xfrm>
            <a:off x="500034" y="1785926"/>
            <a:ext cx="1785950" cy="1634150"/>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4282" y="214291"/>
            <a:ext cx="8643998" cy="1143007"/>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214282" y="1571612"/>
            <a:ext cx="8501122" cy="5072098"/>
          </a:xfrm>
          <a:solidFill>
            <a:schemeClr val="accent1">
              <a:lumMod val="75000"/>
            </a:schemeClr>
          </a:solidFill>
          <a:ln>
            <a:solidFill>
              <a:schemeClr val="tx1"/>
            </a:solidFill>
          </a:ln>
        </p:spPr>
        <p:txBody>
          <a:bodyPr>
            <a:normAutofit fontScale="85000" lnSpcReduction="20000"/>
          </a:bodyPr>
          <a:lstStyle/>
          <a:p>
            <a:pPr algn="r"/>
            <a:r>
              <a:rPr lang="ar-EG" sz="4000" b="1" u="sng" dirty="0" smtClean="0">
                <a:solidFill>
                  <a:schemeClr val="tx1"/>
                </a:solidFill>
              </a:rPr>
              <a:t>*</a:t>
            </a:r>
            <a:r>
              <a:rPr lang="ar-EG" sz="3500" b="1" u="sng" dirty="0" smtClean="0">
                <a:solidFill>
                  <a:schemeClr val="tx1"/>
                </a:solidFill>
              </a:rPr>
              <a:t>كيفية التغلب على صعوبة القراءة لدى البعض:</a:t>
            </a:r>
          </a:p>
          <a:p>
            <a:pPr algn="r"/>
            <a:r>
              <a:rPr lang="ar-EG" sz="3500" b="1" dirty="0" smtClean="0">
                <a:solidFill>
                  <a:schemeClr val="tx1"/>
                </a:solidFill>
              </a:rPr>
              <a:t>1- تدريب العين على القراءة الاستكشافية.</a:t>
            </a:r>
          </a:p>
          <a:p>
            <a:pPr algn="r"/>
            <a:r>
              <a:rPr lang="ar-EG" sz="3500" b="1" dirty="0" smtClean="0">
                <a:solidFill>
                  <a:schemeClr val="tx1"/>
                </a:solidFill>
              </a:rPr>
              <a:t>2- الالتزام بالنطق الصحيح للأحرف والكلمات, وإعطاء كل حرف </a:t>
            </a:r>
          </a:p>
          <a:p>
            <a:pPr algn="r"/>
            <a:r>
              <a:rPr lang="ar-EG" sz="3500" b="1" dirty="0" smtClean="0">
                <a:solidFill>
                  <a:schemeClr val="tx1"/>
                </a:solidFill>
              </a:rPr>
              <a:t>    حقه في النطق (أي لا تختلس </a:t>
            </a:r>
            <a:r>
              <a:rPr lang="ar-EG" sz="3500" b="1" dirty="0" err="1" smtClean="0">
                <a:solidFill>
                  <a:schemeClr val="tx1"/>
                </a:solidFill>
              </a:rPr>
              <a:t>المدود</a:t>
            </a:r>
            <a:r>
              <a:rPr lang="ar-EG" sz="3500" b="1" dirty="0" smtClean="0">
                <a:solidFill>
                  <a:schemeClr val="tx1"/>
                </a:solidFill>
              </a:rPr>
              <a:t>  ولا تمد الحركات القصيرة  </a:t>
            </a:r>
          </a:p>
          <a:p>
            <a:pPr algn="r"/>
            <a:r>
              <a:rPr lang="ar-EG" sz="3500" b="1" dirty="0" smtClean="0">
                <a:solidFill>
                  <a:schemeClr val="tx1"/>
                </a:solidFill>
              </a:rPr>
              <a:t>    أكثر من اللازم)</a:t>
            </a:r>
          </a:p>
          <a:p>
            <a:pPr algn="r"/>
            <a:r>
              <a:rPr lang="ar-EG" sz="3500" b="1" dirty="0" smtClean="0">
                <a:solidFill>
                  <a:schemeClr val="tx1"/>
                </a:solidFill>
              </a:rPr>
              <a:t>3- تدريب الذهن على فهم المقروء وتمثل المعنى .</a:t>
            </a:r>
          </a:p>
          <a:p>
            <a:pPr algn="r"/>
            <a:r>
              <a:rPr lang="ar-EG" sz="3500" b="1" dirty="0" smtClean="0">
                <a:solidFill>
                  <a:schemeClr val="tx1"/>
                </a:solidFill>
              </a:rPr>
              <a:t>4- كثرة القراءة والاستعداد النفسي لها.</a:t>
            </a:r>
          </a:p>
          <a:p>
            <a:pPr algn="r"/>
            <a:r>
              <a:rPr lang="ar-EG" sz="3500" b="1" dirty="0" smtClean="0">
                <a:solidFill>
                  <a:schemeClr val="tx1"/>
                </a:solidFill>
              </a:rPr>
              <a:t>5-عدم الفصل بين الصفة والموصوف ,أو حرف الجر</a:t>
            </a:r>
          </a:p>
          <a:p>
            <a:pPr algn="r"/>
            <a:r>
              <a:rPr lang="ar-EG" sz="3500" b="1" dirty="0" smtClean="0">
                <a:solidFill>
                  <a:schemeClr val="tx1"/>
                </a:solidFill>
              </a:rPr>
              <a:t>   والمجرور ,أو حرف العطف وما بعده</a:t>
            </a:r>
          </a:p>
          <a:p>
            <a:pPr algn="r"/>
            <a:r>
              <a:rPr lang="ar-EG" sz="3500" b="1" dirty="0" smtClean="0">
                <a:solidFill>
                  <a:schemeClr val="tx1"/>
                </a:solidFill>
              </a:rPr>
              <a:t>6-التنبه إلى مواطن الفصل والوصل</a:t>
            </a:r>
          </a:p>
          <a:p>
            <a:pPr algn="r"/>
            <a:endParaRPr lang="ar-EG" sz="3500" b="1" dirty="0" smtClean="0">
              <a:solidFill>
                <a:schemeClr val="tx1"/>
              </a:solidFill>
            </a:endParaRPr>
          </a:p>
          <a:p>
            <a:pPr algn="r"/>
            <a:endParaRPr lang="ar-EG" sz="4000" b="1" dirty="0" smtClean="0">
              <a:solidFill>
                <a:schemeClr val="tx1"/>
              </a:solidFill>
            </a:endParaRPr>
          </a:p>
          <a:p>
            <a:pPr algn="r"/>
            <a:endParaRPr lang="ar-EG" sz="4800" dirty="0" smtClean="0">
              <a:solidFill>
                <a:schemeClr val="tx1"/>
              </a:solidFill>
            </a:endParaRPr>
          </a:p>
          <a:p>
            <a:pPr algn="r"/>
            <a:endParaRPr lang="ar-SA" sz="4800" dirty="0">
              <a:solidFill>
                <a:schemeClr val="tx1"/>
              </a:solidFill>
            </a:endParaRPr>
          </a:p>
        </p:txBody>
      </p:sp>
      <p:pic>
        <p:nvPicPr>
          <p:cNvPr id="8194" name="Picture 2" descr="C:\Users\USER\Pictures\imagesCAGP65FC.jpg"/>
          <p:cNvPicPr>
            <a:picLocks noChangeAspect="1" noChangeArrowheads="1"/>
          </p:cNvPicPr>
          <p:nvPr/>
        </p:nvPicPr>
        <p:blipFill>
          <a:blip r:embed="rId2"/>
          <a:srcRect/>
          <a:stretch>
            <a:fillRect/>
          </a:stretch>
        </p:blipFill>
        <p:spPr bwMode="auto">
          <a:xfrm>
            <a:off x="214282" y="214290"/>
            <a:ext cx="1285915" cy="1216113"/>
          </a:xfrm>
          <a:prstGeom prst="rect">
            <a:avLst/>
          </a:prstGeom>
          <a:noFill/>
        </p:spPr>
      </p:pic>
      <p:sp>
        <p:nvSpPr>
          <p:cNvPr id="5" name="Date Placeholder 4"/>
          <p:cNvSpPr>
            <a:spLocks noGrp="1"/>
          </p:cNvSpPr>
          <p:nvPr>
            <p:ph type="dt" sz="half" idx="10"/>
          </p:nvPr>
        </p:nvSpPr>
        <p:spPr/>
        <p:txBody>
          <a:bodyPr/>
          <a:lstStyle/>
          <a:p>
            <a:fld id="{E5949AA1-D593-4C25-8185-954D97905137}" type="datetime1">
              <a:rPr lang="ar-SA" smtClean="0"/>
              <a:pPr/>
              <a:t>29/10/1433</a:t>
            </a:fld>
            <a:endParaRPr lang="ar-SA"/>
          </a:p>
        </p:txBody>
      </p:sp>
      <p:sp>
        <p:nvSpPr>
          <p:cNvPr id="6" name="Slide Number Placeholder 5"/>
          <p:cNvSpPr>
            <a:spLocks noGrp="1"/>
          </p:cNvSpPr>
          <p:nvPr>
            <p:ph type="sldNum" sz="quarter" idx="12"/>
          </p:nvPr>
        </p:nvSpPr>
        <p:spPr/>
        <p:txBody>
          <a:bodyPr/>
          <a:lstStyle/>
          <a:p>
            <a:fld id="{F9F5C68E-9A51-4354-B7CB-0CF9C0B28369}" type="slidenum">
              <a:rPr lang="ar-SA" smtClean="0"/>
              <a:pPr/>
              <a:t>33</a:t>
            </a:fld>
            <a:endParaRPr lang="ar-SA"/>
          </a:p>
        </p:txBody>
      </p:sp>
      <p:sp>
        <p:nvSpPr>
          <p:cNvPr id="7" name="Footer Placeholder 6"/>
          <p:cNvSpPr>
            <a:spLocks noGrp="1"/>
          </p:cNvSpPr>
          <p:nvPr>
            <p:ph type="ftr" sz="quarter" idx="11"/>
          </p:nvPr>
        </p:nvSpPr>
        <p:spPr/>
        <p:txBody>
          <a:bodyPr/>
          <a:lstStyle/>
          <a:p>
            <a:r>
              <a:rPr lang="ar-SA" smtClean="0"/>
              <a:t>إعداد : د.منى محمد علي بشر</a:t>
            </a:r>
            <a:endParaRPr lang="ar-SA"/>
          </a:p>
        </p:txBody>
      </p:sp>
      <p:pic>
        <p:nvPicPr>
          <p:cNvPr id="8" name="Picture 2" descr="C:\Users\USER\Pictures\imagesCAGP65FC.jpg"/>
          <p:cNvPicPr>
            <a:picLocks noChangeAspect="1" noChangeArrowheads="1"/>
          </p:cNvPicPr>
          <p:nvPr/>
        </p:nvPicPr>
        <p:blipFill>
          <a:blip r:embed="rId2"/>
          <a:srcRect/>
          <a:stretch>
            <a:fillRect/>
          </a:stretch>
        </p:blipFill>
        <p:spPr bwMode="auto">
          <a:xfrm>
            <a:off x="7643834" y="214290"/>
            <a:ext cx="1285915" cy="1216113"/>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4282" y="214291"/>
            <a:ext cx="8643998" cy="1143007"/>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500034" y="1571612"/>
            <a:ext cx="8215370" cy="4929222"/>
          </a:xfrm>
          <a:solidFill>
            <a:schemeClr val="accent1">
              <a:lumMod val="75000"/>
            </a:schemeClr>
          </a:solidFill>
          <a:ln>
            <a:solidFill>
              <a:schemeClr val="tx1"/>
            </a:solidFill>
          </a:ln>
        </p:spPr>
        <p:txBody>
          <a:bodyPr>
            <a:normAutofit/>
          </a:bodyPr>
          <a:lstStyle/>
          <a:p>
            <a:pPr algn="r"/>
            <a:r>
              <a:rPr lang="ar-EG" sz="4000" b="1" u="sng" dirty="0" smtClean="0">
                <a:solidFill>
                  <a:schemeClr val="tx1"/>
                </a:solidFill>
              </a:rPr>
              <a:t>*(تابع)</a:t>
            </a:r>
            <a:r>
              <a:rPr lang="ar-EG" sz="3500" b="1" u="sng" dirty="0" smtClean="0">
                <a:solidFill>
                  <a:schemeClr val="tx1"/>
                </a:solidFill>
              </a:rPr>
              <a:t>كيفية التغلب على صعوبة القراءة لدى البعض:</a:t>
            </a:r>
          </a:p>
          <a:p>
            <a:pPr algn="r"/>
            <a:r>
              <a:rPr lang="ar-EG" sz="3500" b="1" dirty="0" smtClean="0">
                <a:solidFill>
                  <a:schemeClr val="tx1"/>
                </a:solidFill>
              </a:rPr>
              <a:t>7-تجنب السرعة الزائدة أو البطء الشديد عند القراءة.</a:t>
            </a:r>
          </a:p>
          <a:p>
            <a:pPr algn="r"/>
            <a:r>
              <a:rPr lang="ar-EG" sz="3500" b="1" dirty="0" smtClean="0">
                <a:solidFill>
                  <a:schemeClr val="tx1"/>
                </a:solidFill>
              </a:rPr>
              <a:t>8-الالتزام بضبط الكلمات وأواخرها إلا عند الوقف.</a:t>
            </a:r>
          </a:p>
          <a:p>
            <a:pPr algn="r"/>
            <a:r>
              <a:rPr lang="ar-EG" sz="4000" b="1" dirty="0" smtClean="0">
                <a:solidFill>
                  <a:schemeClr val="tx1"/>
                </a:solidFill>
              </a:rPr>
              <a:t>9-</a:t>
            </a:r>
            <a:r>
              <a:rPr lang="ar-EG" b="1" dirty="0" smtClean="0">
                <a:solidFill>
                  <a:schemeClr val="tx1"/>
                </a:solidFill>
              </a:rPr>
              <a:t>الفصل بين اللغة واللهجة.(الضاد والظاء). </a:t>
            </a:r>
            <a:endParaRPr lang="ar-SA" dirty="0">
              <a:solidFill>
                <a:schemeClr val="tx1"/>
              </a:solidFill>
            </a:endParaRPr>
          </a:p>
        </p:txBody>
      </p:sp>
      <p:pic>
        <p:nvPicPr>
          <p:cNvPr id="8194" name="Picture 2" descr="C:\Users\USER\Pictures\imagesCAGP65FC.jpg"/>
          <p:cNvPicPr>
            <a:picLocks noChangeAspect="1" noChangeArrowheads="1"/>
          </p:cNvPicPr>
          <p:nvPr/>
        </p:nvPicPr>
        <p:blipFill>
          <a:blip r:embed="rId2"/>
          <a:srcRect/>
          <a:stretch>
            <a:fillRect/>
          </a:stretch>
        </p:blipFill>
        <p:spPr bwMode="auto">
          <a:xfrm>
            <a:off x="214282" y="214290"/>
            <a:ext cx="1285915" cy="1216113"/>
          </a:xfrm>
          <a:prstGeom prst="rect">
            <a:avLst/>
          </a:prstGeom>
          <a:noFill/>
        </p:spPr>
      </p:pic>
      <p:sp>
        <p:nvSpPr>
          <p:cNvPr id="5" name="Date Placeholder 4"/>
          <p:cNvSpPr>
            <a:spLocks noGrp="1"/>
          </p:cNvSpPr>
          <p:nvPr>
            <p:ph type="dt" sz="half" idx="10"/>
          </p:nvPr>
        </p:nvSpPr>
        <p:spPr/>
        <p:txBody>
          <a:bodyPr/>
          <a:lstStyle/>
          <a:p>
            <a:fld id="{E5949AA1-D593-4C25-8185-954D97905137}" type="datetime1">
              <a:rPr lang="ar-SA" smtClean="0"/>
              <a:pPr/>
              <a:t>29/10/1433</a:t>
            </a:fld>
            <a:endParaRPr lang="ar-SA"/>
          </a:p>
        </p:txBody>
      </p:sp>
      <p:sp>
        <p:nvSpPr>
          <p:cNvPr id="6" name="Slide Number Placeholder 5"/>
          <p:cNvSpPr>
            <a:spLocks noGrp="1"/>
          </p:cNvSpPr>
          <p:nvPr>
            <p:ph type="sldNum" sz="quarter" idx="12"/>
          </p:nvPr>
        </p:nvSpPr>
        <p:spPr/>
        <p:txBody>
          <a:bodyPr/>
          <a:lstStyle/>
          <a:p>
            <a:fld id="{F9F5C68E-9A51-4354-B7CB-0CF9C0B28369}" type="slidenum">
              <a:rPr lang="ar-SA" smtClean="0"/>
              <a:pPr/>
              <a:t>34</a:t>
            </a:fld>
            <a:endParaRPr lang="ar-SA"/>
          </a:p>
        </p:txBody>
      </p:sp>
      <p:sp>
        <p:nvSpPr>
          <p:cNvPr id="7" name="Footer Placeholder 6"/>
          <p:cNvSpPr>
            <a:spLocks noGrp="1"/>
          </p:cNvSpPr>
          <p:nvPr>
            <p:ph type="ftr" sz="quarter" idx="11"/>
          </p:nvPr>
        </p:nvSpPr>
        <p:spPr/>
        <p:txBody>
          <a:bodyPr/>
          <a:lstStyle/>
          <a:p>
            <a:r>
              <a:rPr lang="ar-SA" smtClean="0"/>
              <a:t>إعداد : د.منى محمد علي بشر</a:t>
            </a:r>
            <a:endParaRPr lang="ar-SA"/>
          </a:p>
        </p:txBody>
      </p:sp>
      <p:pic>
        <p:nvPicPr>
          <p:cNvPr id="8" name="Picture 2" descr="C:\Users\USER\Pictures\imagesCAGP65FC.jpg"/>
          <p:cNvPicPr>
            <a:picLocks noChangeAspect="1" noChangeArrowheads="1"/>
          </p:cNvPicPr>
          <p:nvPr/>
        </p:nvPicPr>
        <p:blipFill>
          <a:blip r:embed="rId2"/>
          <a:srcRect/>
          <a:stretch>
            <a:fillRect/>
          </a:stretch>
        </p:blipFill>
        <p:spPr bwMode="auto">
          <a:xfrm>
            <a:off x="7643834" y="214290"/>
            <a:ext cx="1285915" cy="1216113"/>
          </a:xfrm>
          <a:prstGeom prst="rect">
            <a:avLst/>
          </a:prstGeom>
          <a:noFill/>
        </p:spPr>
      </p:pic>
      <p:pic>
        <p:nvPicPr>
          <p:cNvPr id="9" name="Picture 5" descr="I:\صور ايمان\eman pic\علمي و كمببيوتر\كتب (5).gif"/>
          <p:cNvPicPr>
            <a:picLocks noChangeAspect="1" noChangeArrowheads="1" noCrop="1"/>
          </p:cNvPicPr>
          <p:nvPr/>
        </p:nvPicPr>
        <p:blipFill>
          <a:blip r:embed="rId3"/>
          <a:srcRect/>
          <a:stretch>
            <a:fillRect/>
          </a:stretch>
        </p:blipFill>
        <p:spPr bwMode="auto">
          <a:xfrm>
            <a:off x="3786182" y="4429132"/>
            <a:ext cx="2154452" cy="1971330"/>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596" y="0"/>
            <a:ext cx="7772400" cy="1885962"/>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solidFill>
            <a:schemeClr val="accent1">
              <a:lumMod val="75000"/>
            </a:schemeClr>
          </a:solidFill>
          <a:ln>
            <a:solidFill>
              <a:schemeClr val="tx1"/>
            </a:solidFill>
          </a:ln>
        </p:spPr>
        <p:txBody>
          <a:bodyPr>
            <a:normAutofit/>
          </a:bodyPr>
          <a:lstStyle/>
          <a:p>
            <a:r>
              <a:rPr lang="ar-EG" sz="4800" dirty="0" smtClean="0">
                <a:solidFill>
                  <a:schemeClr val="tx1"/>
                </a:solidFill>
              </a:rPr>
              <a:t>القراءة</a:t>
            </a:r>
            <a:endParaRPr lang="ar-SA" sz="4800" dirty="0">
              <a:solidFill>
                <a:schemeClr val="tx1"/>
              </a:solidFill>
            </a:endParaRPr>
          </a:p>
        </p:txBody>
      </p:sp>
      <p:pic>
        <p:nvPicPr>
          <p:cNvPr id="9218" name="Picture 2" descr="C:\Users\USER\Pictures\imagesCAIZJXV6.jpg"/>
          <p:cNvPicPr>
            <a:picLocks noChangeAspect="1" noChangeArrowheads="1"/>
          </p:cNvPicPr>
          <p:nvPr/>
        </p:nvPicPr>
        <p:blipFill>
          <a:blip r:embed="rId2"/>
          <a:srcRect/>
          <a:stretch>
            <a:fillRect/>
          </a:stretch>
        </p:blipFill>
        <p:spPr bwMode="auto">
          <a:xfrm>
            <a:off x="3786182" y="0"/>
            <a:ext cx="1071570" cy="714356"/>
          </a:xfrm>
          <a:prstGeom prst="rect">
            <a:avLst/>
          </a:prstGeom>
          <a:noFill/>
        </p:spPr>
      </p:pic>
      <p:pic>
        <p:nvPicPr>
          <p:cNvPr id="9220" name="Picture 4" descr="C:\Users\USER\Pictures\imagesCA0STPN6.jpg"/>
          <p:cNvPicPr>
            <a:picLocks noChangeAspect="1" noChangeArrowheads="1"/>
          </p:cNvPicPr>
          <p:nvPr/>
        </p:nvPicPr>
        <p:blipFill>
          <a:blip r:embed="rId3"/>
          <a:srcRect/>
          <a:stretch>
            <a:fillRect/>
          </a:stretch>
        </p:blipFill>
        <p:spPr bwMode="auto">
          <a:xfrm>
            <a:off x="428596" y="0"/>
            <a:ext cx="1857387" cy="1926156"/>
          </a:xfrm>
          <a:prstGeom prst="rect">
            <a:avLst/>
          </a:prstGeom>
          <a:noFill/>
        </p:spPr>
      </p:pic>
      <p:pic>
        <p:nvPicPr>
          <p:cNvPr id="9221" name="Picture 5" descr="C:\Users\USER\Pictures\imagesCAM44UM1.jpg"/>
          <p:cNvPicPr>
            <a:picLocks noChangeAspect="1" noChangeArrowheads="1"/>
          </p:cNvPicPr>
          <p:nvPr/>
        </p:nvPicPr>
        <p:blipFill>
          <a:blip r:embed="rId4"/>
          <a:srcRect/>
          <a:stretch>
            <a:fillRect/>
          </a:stretch>
        </p:blipFill>
        <p:spPr bwMode="auto">
          <a:xfrm>
            <a:off x="6286512" y="4286256"/>
            <a:ext cx="1123950" cy="1038225"/>
          </a:xfrm>
          <a:prstGeom prst="rect">
            <a:avLst/>
          </a:prstGeom>
          <a:noFill/>
        </p:spPr>
      </p:pic>
      <p:pic>
        <p:nvPicPr>
          <p:cNvPr id="9223" name="Picture 7" descr="C:\Users\USER\Pictures\imagesCA330A2U.jpg"/>
          <p:cNvPicPr>
            <a:picLocks noChangeAspect="1" noChangeArrowheads="1"/>
          </p:cNvPicPr>
          <p:nvPr/>
        </p:nvPicPr>
        <p:blipFill>
          <a:blip r:embed="rId5"/>
          <a:srcRect/>
          <a:stretch>
            <a:fillRect/>
          </a:stretch>
        </p:blipFill>
        <p:spPr bwMode="auto">
          <a:xfrm>
            <a:off x="1785918" y="4214818"/>
            <a:ext cx="1152525" cy="1190625"/>
          </a:xfrm>
          <a:prstGeom prst="rect">
            <a:avLst/>
          </a:prstGeom>
          <a:noFill/>
        </p:spPr>
      </p:pic>
      <p:pic>
        <p:nvPicPr>
          <p:cNvPr id="10" name="Picture 4" descr="C:\Users\USER\Pictures\imagesCA0STPN6.jpg"/>
          <p:cNvPicPr>
            <a:picLocks noChangeAspect="1" noChangeArrowheads="1"/>
          </p:cNvPicPr>
          <p:nvPr/>
        </p:nvPicPr>
        <p:blipFill>
          <a:blip r:embed="rId3"/>
          <a:srcRect/>
          <a:stretch>
            <a:fillRect/>
          </a:stretch>
        </p:blipFill>
        <p:spPr bwMode="auto">
          <a:xfrm>
            <a:off x="6357950" y="0"/>
            <a:ext cx="1857388" cy="1928826"/>
          </a:xfrm>
          <a:prstGeom prst="rect">
            <a:avLst/>
          </a:prstGeom>
          <a:noFill/>
        </p:spPr>
      </p:pic>
      <p:pic>
        <p:nvPicPr>
          <p:cNvPr id="4" name="Picture 2" descr="C:\Users\USER\Pictures\imagesCAFD9L1X.jpg"/>
          <p:cNvPicPr>
            <a:picLocks noChangeAspect="1" noChangeArrowheads="1"/>
          </p:cNvPicPr>
          <p:nvPr/>
        </p:nvPicPr>
        <p:blipFill>
          <a:blip r:embed="rId6"/>
          <a:srcRect/>
          <a:stretch>
            <a:fillRect/>
          </a:stretch>
        </p:blipFill>
        <p:spPr bwMode="auto">
          <a:xfrm>
            <a:off x="0" y="5925104"/>
            <a:ext cx="1000132" cy="932896"/>
          </a:xfrm>
          <a:prstGeom prst="rect">
            <a:avLst/>
          </a:prstGeom>
          <a:noFill/>
        </p:spPr>
      </p:pic>
      <p:pic>
        <p:nvPicPr>
          <p:cNvPr id="4098" name="Picture 2" descr="C:\Users\USER\Pictures\post-3-1236480336.gif"/>
          <p:cNvPicPr>
            <a:picLocks noChangeAspect="1" noChangeArrowheads="1"/>
          </p:cNvPicPr>
          <p:nvPr/>
        </p:nvPicPr>
        <p:blipFill>
          <a:blip r:embed="rId7"/>
          <a:srcRect/>
          <a:stretch>
            <a:fillRect/>
          </a:stretch>
        </p:blipFill>
        <p:spPr bwMode="auto">
          <a:xfrm>
            <a:off x="0" y="2428868"/>
            <a:ext cx="9144000" cy="4429133"/>
          </a:xfrm>
          <a:prstGeom prst="rect">
            <a:avLst/>
          </a:prstGeom>
          <a:noFill/>
        </p:spPr>
      </p:pic>
      <p:sp>
        <p:nvSpPr>
          <p:cNvPr id="11" name="Date Placeholder 10"/>
          <p:cNvSpPr>
            <a:spLocks noGrp="1"/>
          </p:cNvSpPr>
          <p:nvPr>
            <p:ph type="dt" sz="half" idx="10"/>
          </p:nvPr>
        </p:nvSpPr>
        <p:spPr/>
        <p:txBody>
          <a:bodyPr/>
          <a:lstStyle/>
          <a:p>
            <a:fld id="{7E3CD39F-7F7E-4C94-B99E-8AC5C2FF55D9}" type="datetime1">
              <a:rPr lang="ar-SA" smtClean="0"/>
              <a:pPr/>
              <a:t>29/10/1433</a:t>
            </a:fld>
            <a:endParaRPr lang="ar-SA"/>
          </a:p>
        </p:txBody>
      </p:sp>
      <p:sp>
        <p:nvSpPr>
          <p:cNvPr id="12" name="Slide Number Placeholder 11"/>
          <p:cNvSpPr>
            <a:spLocks noGrp="1"/>
          </p:cNvSpPr>
          <p:nvPr>
            <p:ph type="sldNum" sz="quarter" idx="12"/>
          </p:nvPr>
        </p:nvSpPr>
        <p:spPr/>
        <p:txBody>
          <a:bodyPr/>
          <a:lstStyle/>
          <a:p>
            <a:fld id="{F9F5C68E-9A51-4354-B7CB-0CF9C0B28369}" type="slidenum">
              <a:rPr lang="ar-SA" smtClean="0"/>
              <a:pPr/>
              <a:t>35</a:t>
            </a:fld>
            <a:endParaRPr lang="ar-SA"/>
          </a:p>
        </p:txBody>
      </p:sp>
      <p:sp>
        <p:nvSpPr>
          <p:cNvPr id="13" name="Footer Placeholder 12"/>
          <p:cNvSpPr>
            <a:spLocks noGrp="1"/>
          </p:cNvSpPr>
          <p:nvPr>
            <p:ph type="ftr" sz="quarter" idx="11"/>
          </p:nvPr>
        </p:nvSpPr>
        <p:spPr/>
        <p:txBody>
          <a:bodyPr/>
          <a:lstStyle/>
          <a:p>
            <a:r>
              <a:rPr lang="ar-SA" smtClean="0"/>
              <a:t>إعداد : د.منى محمد علي بشر</a:t>
            </a:r>
            <a:endParaRPr lang="ar-SA"/>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4348" y="0"/>
            <a:ext cx="7772400" cy="1457310"/>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1500166" y="1500174"/>
            <a:ext cx="5829296" cy="1071570"/>
          </a:xfrm>
          <a:solidFill>
            <a:schemeClr val="accent1">
              <a:lumMod val="75000"/>
            </a:schemeClr>
          </a:solidFill>
          <a:ln>
            <a:solidFill>
              <a:schemeClr val="tx1"/>
            </a:solidFill>
          </a:ln>
        </p:spPr>
        <p:txBody>
          <a:bodyPr>
            <a:normAutofit/>
          </a:bodyPr>
          <a:lstStyle/>
          <a:p>
            <a:r>
              <a:rPr lang="ar-EG" sz="4800" dirty="0" smtClean="0">
                <a:solidFill>
                  <a:schemeClr val="tx1"/>
                </a:solidFill>
              </a:rPr>
              <a:t>القراءة</a:t>
            </a:r>
            <a:endParaRPr lang="ar-SA" sz="4800" dirty="0">
              <a:solidFill>
                <a:schemeClr val="tx1"/>
              </a:solidFill>
            </a:endParaRPr>
          </a:p>
        </p:txBody>
      </p:sp>
      <p:pic>
        <p:nvPicPr>
          <p:cNvPr id="9218" name="Picture 2" descr="C:\Users\USER\Pictures\imagesCAIZJXV6.jpg"/>
          <p:cNvPicPr>
            <a:picLocks noChangeAspect="1" noChangeArrowheads="1"/>
          </p:cNvPicPr>
          <p:nvPr/>
        </p:nvPicPr>
        <p:blipFill>
          <a:blip r:embed="rId2"/>
          <a:srcRect/>
          <a:stretch>
            <a:fillRect/>
          </a:stretch>
        </p:blipFill>
        <p:spPr bwMode="auto">
          <a:xfrm>
            <a:off x="7500958" y="2786058"/>
            <a:ext cx="1357314" cy="1357314"/>
          </a:xfrm>
          <a:prstGeom prst="rect">
            <a:avLst/>
          </a:prstGeom>
          <a:noFill/>
        </p:spPr>
      </p:pic>
      <p:pic>
        <p:nvPicPr>
          <p:cNvPr id="9220" name="Picture 4" descr="C:\Users\USER\Pictures\imagesCA0STPN6.jpg"/>
          <p:cNvPicPr>
            <a:picLocks noChangeAspect="1" noChangeArrowheads="1"/>
          </p:cNvPicPr>
          <p:nvPr/>
        </p:nvPicPr>
        <p:blipFill>
          <a:blip r:embed="rId3"/>
          <a:srcRect/>
          <a:stretch>
            <a:fillRect/>
          </a:stretch>
        </p:blipFill>
        <p:spPr bwMode="auto">
          <a:xfrm>
            <a:off x="0" y="4929198"/>
            <a:ext cx="1571605" cy="1928802"/>
          </a:xfrm>
          <a:prstGeom prst="rect">
            <a:avLst/>
          </a:prstGeom>
          <a:noFill/>
        </p:spPr>
      </p:pic>
      <p:pic>
        <p:nvPicPr>
          <p:cNvPr id="9221" name="Picture 5" descr="C:\Users\USER\Pictures\imagesCAM44UM1.jpg"/>
          <p:cNvPicPr>
            <a:picLocks noChangeAspect="1" noChangeArrowheads="1"/>
          </p:cNvPicPr>
          <p:nvPr/>
        </p:nvPicPr>
        <p:blipFill>
          <a:blip r:embed="rId4"/>
          <a:srcRect/>
          <a:stretch>
            <a:fillRect/>
          </a:stretch>
        </p:blipFill>
        <p:spPr bwMode="auto">
          <a:xfrm>
            <a:off x="1571604" y="1500174"/>
            <a:ext cx="1123950" cy="1038225"/>
          </a:xfrm>
          <a:prstGeom prst="rect">
            <a:avLst/>
          </a:prstGeom>
          <a:noFill/>
        </p:spPr>
      </p:pic>
      <p:pic>
        <p:nvPicPr>
          <p:cNvPr id="9223" name="Picture 7" descr="C:\Users\USER\Pictures\imagesCA330A2U.jpg"/>
          <p:cNvPicPr>
            <a:picLocks noChangeAspect="1" noChangeArrowheads="1"/>
          </p:cNvPicPr>
          <p:nvPr/>
        </p:nvPicPr>
        <p:blipFill>
          <a:blip r:embed="rId5"/>
          <a:srcRect/>
          <a:stretch>
            <a:fillRect/>
          </a:stretch>
        </p:blipFill>
        <p:spPr bwMode="auto">
          <a:xfrm>
            <a:off x="6286512" y="1500174"/>
            <a:ext cx="1037280" cy="1071570"/>
          </a:xfrm>
          <a:prstGeom prst="rect">
            <a:avLst/>
          </a:prstGeom>
          <a:noFill/>
        </p:spPr>
      </p:pic>
      <p:pic>
        <p:nvPicPr>
          <p:cNvPr id="9224" name="Picture 8" descr="C:\Users\USER\Pictures\imagesCAQN8GOI.jpg"/>
          <p:cNvPicPr>
            <a:picLocks noChangeAspect="1" noChangeArrowheads="1"/>
          </p:cNvPicPr>
          <p:nvPr/>
        </p:nvPicPr>
        <p:blipFill>
          <a:blip r:embed="rId6"/>
          <a:srcRect/>
          <a:stretch>
            <a:fillRect/>
          </a:stretch>
        </p:blipFill>
        <p:spPr bwMode="auto">
          <a:xfrm>
            <a:off x="285720" y="2857496"/>
            <a:ext cx="1214446" cy="1285884"/>
          </a:xfrm>
          <a:prstGeom prst="rect">
            <a:avLst/>
          </a:prstGeom>
          <a:noFill/>
        </p:spPr>
      </p:pic>
      <p:pic>
        <p:nvPicPr>
          <p:cNvPr id="10" name="Picture 4" descr="C:\Users\USER\Pictures\imagesCA0STPN6.jpg"/>
          <p:cNvPicPr>
            <a:picLocks noChangeAspect="1" noChangeArrowheads="1"/>
          </p:cNvPicPr>
          <p:nvPr/>
        </p:nvPicPr>
        <p:blipFill>
          <a:blip r:embed="rId3"/>
          <a:srcRect/>
          <a:stretch>
            <a:fillRect/>
          </a:stretch>
        </p:blipFill>
        <p:spPr bwMode="auto">
          <a:xfrm>
            <a:off x="7286612" y="4929174"/>
            <a:ext cx="1857388" cy="1928826"/>
          </a:xfrm>
          <a:prstGeom prst="rect">
            <a:avLst/>
          </a:prstGeom>
          <a:noFill/>
        </p:spPr>
      </p:pic>
      <p:pic>
        <p:nvPicPr>
          <p:cNvPr id="4" name="Picture 2" descr="C:\Users\USER\Pictures\imagesCAFD9L1X.jpg"/>
          <p:cNvPicPr>
            <a:picLocks noChangeAspect="1" noChangeArrowheads="1"/>
          </p:cNvPicPr>
          <p:nvPr/>
        </p:nvPicPr>
        <p:blipFill>
          <a:blip r:embed="rId7"/>
          <a:srcRect/>
          <a:stretch>
            <a:fillRect/>
          </a:stretch>
        </p:blipFill>
        <p:spPr bwMode="auto">
          <a:xfrm>
            <a:off x="7715240" y="0"/>
            <a:ext cx="1428760" cy="1428736"/>
          </a:xfrm>
          <a:prstGeom prst="rect">
            <a:avLst/>
          </a:prstGeom>
          <a:noFill/>
        </p:spPr>
      </p:pic>
      <p:pic>
        <p:nvPicPr>
          <p:cNvPr id="1026" name="Picture 2" descr="C:\Users\USER\Pictures\imagesCAGP65FC.jpg"/>
          <p:cNvPicPr>
            <a:picLocks noChangeAspect="1" noChangeArrowheads="1"/>
          </p:cNvPicPr>
          <p:nvPr/>
        </p:nvPicPr>
        <p:blipFill>
          <a:blip r:embed="rId8"/>
          <a:srcRect/>
          <a:stretch>
            <a:fillRect/>
          </a:stretch>
        </p:blipFill>
        <p:spPr bwMode="auto">
          <a:xfrm>
            <a:off x="1714480" y="2571745"/>
            <a:ext cx="5715040" cy="4286255"/>
          </a:xfrm>
          <a:prstGeom prst="rect">
            <a:avLst/>
          </a:prstGeom>
          <a:noFill/>
        </p:spPr>
      </p:pic>
      <p:pic>
        <p:nvPicPr>
          <p:cNvPr id="13" name="Picture 2" descr="C:\Users\USER\Pictures\imagesCAFD9L1X.jpg"/>
          <p:cNvPicPr>
            <a:picLocks noChangeAspect="1" noChangeArrowheads="1"/>
          </p:cNvPicPr>
          <p:nvPr/>
        </p:nvPicPr>
        <p:blipFill>
          <a:blip r:embed="rId7"/>
          <a:srcRect/>
          <a:stretch>
            <a:fillRect/>
          </a:stretch>
        </p:blipFill>
        <p:spPr bwMode="auto">
          <a:xfrm>
            <a:off x="0" y="0"/>
            <a:ext cx="1428760" cy="1428736"/>
          </a:xfrm>
          <a:prstGeom prst="rect">
            <a:avLst/>
          </a:prstGeom>
          <a:noFill/>
        </p:spPr>
      </p:pic>
      <p:sp>
        <p:nvSpPr>
          <p:cNvPr id="14" name="Date Placeholder 13"/>
          <p:cNvSpPr>
            <a:spLocks noGrp="1"/>
          </p:cNvSpPr>
          <p:nvPr>
            <p:ph type="dt" sz="half" idx="10"/>
          </p:nvPr>
        </p:nvSpPr>
        <p:spPr/>
        <p:txBody>
          <a:bodyPr/>
          <a:lstStyle/>
          <a:p>
            <a:fld id="{F83B8B8B-2D04-436B-8752-C3D269EDBC27}" type="datetime1">
              <a:rPr lang="ar-SA" smtClean="0"/>
              <a:pPr/>
              <a:t>29/10/1433</a:t>
            </a:fld>
            <a:endParaRPr lang="ar-SA"/>
          </a:p>
        </p:txBody>
      </p:sp>
      <p:sp>
        <p:nvSpPr>
          <p:cNvPr id="15" name="Slide Number Placeholder 14"/>
          <p:cNvSpPr>
            <a:spLocks noGrp="1"/>
          </p:cNvSpPr>
          <p:nvPr>
            <p:ph type="sldNum" sz="quarter" idx="12"/>
          </p:nvPr>
        </p:nvSpPr>
        <p:spPr/>
        <p:txBody>
          <a:bodyPr/>
          <a:lstStyle/>
          <a:p>
            <a:fld id="{F9F5C68E-9A51-4354-B7CB-0CF9C0B28369}" type="slidenum">
              <a:rPr lang="ar-SA" smtClean="0"/>
              <a:pPr/>
              <a:t>36</a:t>
            </a:fld>
            <a:endParaRPr lang="ar-SA"/>
          </a:p>
        </p:txBody>
      </p:sp>
      <p:sp>
        <p:nvSpPr>
          <p:cNvPr id="16" name="Footer Placeholder 15"/>
          <p:cNvSpPr>
            <a:spLocks noGrp="1"/>
          </p:cNvSpPr>
          <p:nvPr>
            <p:ph type="ftr" sz="quarter" idx="11"/>
          </p:nvPr>
        </p:nvSpPr>
        <p:spPr/>
        <p:txBody>
          <a:bodyPr/>
          <a:lstStyle/>
          <a:p>
            <a:r>
              <a:rPr lang="ar-SA" smtClean="0"/>
              <a:t>إعداد : د.منى محمد علي بشر</a:t>
            </a:r>
            <a:endParaRPr lang="ar-SA"/>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4348" y="500042"/>
            <a:ext cx="7772400" cy="1714535"/>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857224" y="2643182"/>
            <a:ext cx="6915176" cy="4214818"/>
          </a:xfrm>
          <a:solidFill>
            <a:schemeClr val="accent1">
              <a:lumMod val="75000"/>
            </a:schemeClr>
          </a:solidFill>
          <a:ln>
            <a:solidFill>
              <a:schemeClr val="tx1"/>
            </a:solidFill>
          </a:ln>
        </p:spPr>
        <p:txBody>
          <a:bodyPr>
            <a:normAutofit/>
          </a:bodyPr>
          <a:lstStyle/>
          <a:p>
            <a:r>
              <a:rPr lang="ar-EG" sz="4800" dirty="0" smtClean="0">
                <a:solidFill>
                  <a:schemeClr val="tx1"/>
                </a:solidFill>
              </a:rPr>
              <a:t>القراءة</a:t>
            </a:r>
            <a:endParaRPr lang="ar-SA" sz="4800" dirty="0">
              <a:solidFill>
                <a:schemeClr val="tx1"/>
              </a:solidFill>
            </a:endParaRPr>
          </a:p>
        </p:txBody>
      </p:sp>
      <p:pic>
        <p:nvPicPr>
          <p:cNvPr id="5122" name="Picture 2" descr="C:\Users\USER\Pictures\Taj-101-1.jpg"/>
          <p:cNvPicPr>
            <a:picLocks noChangeAspect="1" noChangeArrowheads="1"/>
          </p:cNvPicPr>
          <p:nvPr/>
        </p:nvPicPr>
        <p:blipFill>
          <a:blip r:embed="rId2"/>
          <a:srcRect/>
          <a:stretch>
            <a:fillRect/>
          </a:stretch>
        </p:blipFill>
        <p:spPr bwMode="auto">
          <a:xfrm>
            <a:off x="1214414" y="2857496"/>
            <a:ext cx="6310336" cy="3786214"/>
          </a:xfrm>
          <a:prstGeom prst="rect">
            <a:avLst/>
          </a:prstGeom>
          <a:noFill/>
        </p:spPr>
      </p:pic>
      <p:pic>
        <p:nvPicPr>
          <p:cNvPr id="5123" name="Picture 3" descr="C:\Users\USER\Pictures\imagesCAQ4M594.jpg"/>
          <p:cNvPicPr>
            <a:picLocks noChangeAspect="1" noChangeArrowheads="1"/>
          </p:cNvPicPr>
          <p:nvPr/>
        </p:nvPicPr>
        <p:blipFill>
          <a:blip r:embed="rId3"/>
          <a:srcRect/>
          <a:stretch>
            <a:fillRect/>
          </a:stretch>
        </p:blipFill>
        <p:spPr bwMode="auto">
          <a:xfrm>
            <a:off x="1071538" y="642918"/>
            <a:ext cx="1400175" cy="1152526"/>
          </a:xfrm>
          <a:prstGeom prst="rect">
            <a:avLst/>
          </a:prstGeom>
          <a:noFill/>
        </p:spPr>
      </p:pic>
      <p:pic>
        <p:nvPicPr>
          <p:cNvPr id="8" name="Picture 3" descr="C:\Users\USER\Pictures\imagesCAQ4M594.jpg"/>
          <p:cNvPicPr>
            <a:picLocks noChangeAspect="1" noChangeArrowheads="1"/>
          </p:cNvPicPr>
          <p:nvPr/>
        </p:nvPicPr>
        <p:blipFill>
          <a:blip r:embed="rId3"/>
          <a:srcRect/>
          <a:stretch>
            <a:fillRect/>
          </a:stretch>
        </p:blipFill>
        <p:spPr bwMode="auto">
          <a:xfrm>
            <a:off x="6858016" y="714356"/>
            <a:ext cx="1400175" cy="1152526"/>
          </a:xfrm>
          <a:prstGeom prst="rect">
            <a:avLst/>
          </a:prstGeom>
          <a:noFill/>
        </p:spPr>
      </p:pic>
      <p:sp>
        <p:nvSpPr>
          <p:cNvPr id="7" name="Date Placeholder 6"/>
          <p:cNvSpPr>
            <a:spLocks noGrp="1"/>
          </p:cNvSpPr>
          <p:nvPr>
            <p:ph type="dt" sz="half" idx="10"/>
          </p:nvPr>
        </p:nvSpPr>
        <p:spPr/>
        <p:txBody>
          <a:bodyPr/>
          <a:lstStyle/>
          <a:p>
            <a:fld id="{D2D98483-EF83-4337-9DFB-9E48B853D98D}" type="datetime1">
              <a:rPr lang="ar-SA" smtClean="0"/>
              <a:pPr/>
              <a:t>29/10/1433</a:t>
            </a:fld>
            <a:endParaRPr lang="ar-SA"/>
          </a:p>
        </p:txBody>
      </p:sp>
      <p:sp>
        <p:nvSpPr>
          <p:cNvPr id="9" name="Slide Number Placeholder 8"/>
          <p:cNvSpPr>
            <a:spLocks noGrp="1"/>
          </p:cNvSpPr>
          <p:nvPr>
            <p:ph type="sldNum" sz="quarter" idx="12"/>
          </p:nvPr>
        </p:nvSpPr>
        <p:spPr/>
        <p:txBody>
          <a:bodyPr/>
          <a:lstStyle/>
          <a:p>
            <a:fld id="{F9F5C68E-9A51-4354-B7CB-0CF9C0B28369}" type="slidenum">
              <a:rPr lang="ar-SA" smtClean="0"/>
              <a:pPr/>
              <a:t>37</a:t>
            </a:fld>
            <a:endParaRPr lang="ar-SA"/>
          </a:p>
        </p:txBody>
      </p:sp>
      <p:sp>
        <p:nvSpPr>
          <p:cNvPr id="10" name="Footer Placeholder 9"/>
          <p:cNvSpPr>
            <a:spLocks noGrp="1"/>
          </p:cNvSpPr>
          <p:nvPr>
            <p:ph type="ftr" sz="quarter" idx="11"/>
          </p:nvPr>
        </p:nvSpPr>
        <p:spPr/>
        <p:txBody>
          <a:bodyPr/>
          <a:lstStyle/>
          <a:p>
            <a:r>
              <a:rPr lang="ar-SA" smtClean="0"/>
              <a:t>إعداد : د.منى محمد علي بشر</a:t>
            </a:r>
            <a:endParaRPr lang="ar-SA"/>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4282" y="0"/>
            <a:ext cx="8715436" cy="857232"/>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500034" y="1142984"/>
            <a:ext cx="8072494" cy="4929222"/>
          </a:xfrm>
          <a:solidFill>
            <a:schemeClr val="accent1">
              <a:lumMod val="75000"/>
            </a:schemeClr>
          </a:solidFill>
          <a:ln>
            <a:solidFill>
              <a:schemeClr val="tx1"/>
            </a:solidFill>
          </a:ln>
        </p:spPr>
        <p:txBody>
          <a:bodyPr>
            <a:normAutofit fontScale="70000" lnSpcReduction="20000"/>
          </a:bodyPr>
          <a:lstStyle/>
          <a:p>
            <a:pPr algn="r"/>
            <a:r>
              <a:rPr lang="ar-SA" sz="4800" b="1" u="sng" dirty="0" smtClean="0"/>
              <a:t>الخلاصة:</a:t>
            </a:r>
            <a:r>
              <a:rPr lang="ar-SA" sz="4800" dirty="0" smtClean="0"/>
              <a:t> </a:t>
            </a:r>
          </a:p>
          <a:p>
            <a:pPr algn="r"/>
            <a:r>
              <a:rPr lang="ar-SA" sz="4800" b="1" u="sng" dirty="0" smtClean="0"/>
              <a:t>القراءة هي </a:t>
            </a:r>
          </a:p>
          <a:p>
            <a:pPr algn="r"/>
            <a:r>
              <a:rPr lang="ar-SA" sz="4800" b="1" dirty="0" smtClean="0"/>
              <a:t>1- مصدر سرور للقارئ. </a:t>
            </a:r>
          </a:p>
          <a:p>
            <a:pPr algn="r"/>
            <a:r>
              <a:rPr lang="ar-SA" sz="4800" b="1" dirty="0" smtClean="0"/>
              <a:t>2- من عوامل بناء الشخصية، ووسيلة لتغيير </a:t>
            </a:r>
          </a:p>
          <a:p>
            <a:pPr algn="r"/>
            <a:r>
              <a:rPr lang="ar-SA" sz="4800" b="1" dirty="0" smtClean="0"/>
              <a:t>    السلوك.</a:t>
            </a:r>
          </a:p>
          <a:p>
            <a:pPr algn="r"/>
            <a:r>
              <a:rPr lang="ar-SA" sz="4800" b="1" dirty="0" smtClean="0"/>
              <a:t>3-  خير معين على التعبير، ولا يمكن للإنسان أن </a:t>
            </a:r>
          </a:p>
          <a:p>
            <a:pPr algn="r"/>
            <a:r>
              <a:rPr lang="ar-SA" sz="4800" b="1" dirty="0" smtClean="0"/>
              <a:t>    يستغني عنها مدى الحياة. </a:t>
            </a:r>
          </a:p>
          <a:p>
            <a:pPr algn="r"/>
            <a:r>
              <a:rPr lang="ar-SA" sz="4800" b="1" u="sng" dirty="0" smtClean="0">
                <a:solidFill>
                  <a:srgbClr val="FFFF00"/>
                </a:solidFill>
              </a:rPr>
              <a:t>إذن:</a:t>
            </a:r>
            <a:r>
              <a:rPr lang="ar-SA" sz="4800" b="1" dirty="0" smtClean="0"/>
              <a:t> </a:t>
            </a:r>
            <a:r>
              <a:rPr lang="ar-SA" sz="4800" b="1" dirty="0" smtClean="0">
                <a:solidFill>
                  <a:srgbClr val="FFFF00"/>
                </a:solidFill>
              </a:rPr>
              <a:t>القراءة مع المحادثة نوع من الرياضة النفسية ولاسيما في الأوساط المثقفة. </a:t>
            </a:r>
          </a:p>
        </p:txBody>
      </p:sp>
      <p:pic>
        <p:nvPicPr>
          <p:cNvPr id="1026" name="Picture 2" descr="C:\Users\USER\Pictures\images.jpg"/>
          <p:cNvPicPr>
            <a:picLocks noChangeAspect="1" noChangeArrowheads="1"/>
          </p:cNvPicPr>
          <p:nvPr/>
        </p:nvPicPr>
        <p:blipFill>
          <a:blip r:embed="rId2"/>
          <a:srcRect/>
          <a:stretch>
            <a:fillRect/>
          </a:stretch>
        </p:blipFill>
        <p:spPr bwMode="auto">
          <a:xfrm>
            <a:off x="7786710" y="0"/>
            <a:ext cx="1073951" cy="714356"/>
          </a:xfrm>
          <a:prstGeom prst="rect">
            <a:avLst/>
          </a:prstGeom>
          <a:noFill/>
        </p:spPr>
      </p:pic>
      <p:pic>
        <p:nvPicPr>
          <p:cNvPr id="3074" name="Picture 2" descr="C:\Users\USER\Pictures\imagesCAKVCITD.jpg"/>
          <p:cNvPicPr>
            <a:picLocks noChangeAspect="1" noChangeArrowheads="1"/>
          </p:cNvPicPr>
          <p:nvPr/>
        </p:nvPicPr>
        <p:blipFill>
          <a:blip r:embed="rId3"/>
          <a:srcRect/>
          <a:stretch>
            <a:fillRect/>
          </a:stretch>
        </p:blipFill>
        <p:spPr bwMode="auto">
          <a:xfrm>
            <a:off x="571472" y="1142984"/>
            <a:ext cx="933450" cy="1166812"/>
          </a:xfrm>
          <a:prstGeom prst="rect">
            <a:avLst/>
          </a:prstGeom>
          <a:noFill/>
        </p:spPr>
      </p:pic>
      <p:pic>
        <p:nvPicPr>
          <p:cNvPr id="7" name="Picture 2" descr="C:\Users\USER\Pictures\images.jpg"/>
          <p:cNvPicPr>
            <a:picLocks noChangeAspect="1" noChangeArrowheads="1"/>
          </p:cNvPicPr>
          <p:nvPr/>
        </p:nvPicPr>
        <p:blipFill>
          <a:blip r:embed="rId2"/>
          <a:srcRect/>
          <a:stretch>
            <a:fillRect/>
          </a:stretch>
        </p:blipFill>
        <p:spPr bwMode="auto">
          <a:xfrm>
            <a:off x="357158" y="0"/>
            <a:ext cx="1073951" cy="714356"/>
          </a:xfrm>
          <a:prstGeom prst="rect">
            <a:avLst/>
          </a:prstGeom>
          <a:noFill/>
        </p:spPr>
      </p:pic>
      <p:sp>
        <p:nvSpPr>
          <p:cNvPr id="8" name="Date Placeholder 7"/>
          <p:cNvSpPr>
            <a:spLocks noGrp="1"/>
          </p:cNvSpPr>
          <p:nvPr>
            <p:ph type="dt" sz="half" idx="10"/>
          </p:nvPr>
        </p:nvSpPr>
        <p:spPr/>
        <p:txBody>
          <a:bodyPr/>
          <a:lstStyle/>
          <a:p>
            <a:fld id="{8D203FF8-B04D-4D60-9B9B-E9F2476E05E5}" type="datetime1">
              <a:rPr lang="ar-SA" smtClean="0"/>
              <a:pPr/>
              <a:t>29/10/1433</a:t>
            </a:fld>
            <a:endParaRPr lang="ar-SA"/>
          </a:p>
        </p:txBody>
      </p:sp>
      <p:sp>
        <p:nvSpPr>
          <p:cNvPr id="9" name="Slide Number Placeholder 8"/>
          <p:cNvSpPr>
            <a:spLocks noGrp="1"/>
          </p:cNvSpPr>
          <p:nvPr>
            <p:ph type="sldNum" sz="quarter" idx="12"/>
          </p:nvPr>
        </p:nvSpPr>
        <p:spPr/>
        <p:txBody>
          <a:bodyPr/>
          <a:lstStyle/>
          <a:p>
            <a:fld id="{F9F5C68E-9A51-4354-B7CB-0CF9C0B28369}" type="slidenum">
              <a:rPr lang="ar-SA" smtClean="0"/>
              <a:pPr/>
              <a:t>38</a:t>
            </a:fld>
            <a:endParaRPr lang="ar-SA"/>
          </a:p>
        </p:txBody>
      </p:sp>
      <p:sp>
        <p:nvSpPr>
          <p:cNvPr id="10" name="Footer Placeholder 9"/>
          <p:cNvSpPr>
            <a:spLocks noGrp="1"/>
          </p:cNvSpPr>
          <p:nvPr>
            <p:ph type="ftr" sz="quarter" idx="11"/>
          </p:nvPr>
        </p:nvSpPr>
        <p:spPr/>
        <p:txBody>
          <a:bodyPr/>
          <a:lstStyle/>
          <a:p>
            <a:r>
              <a:rPr lang="ar-SA" smtClean="0"/>
              <a:t>إعداد : د.منى محمد علي بشر</a:t>
            </a:r>
            <a:endParaRPr lang="ar-SA"/>
          </a:p>
        </p:txBody>
      </p:sp>
      <p:pic>
        <p:nvPicPr>
          <p:cNvPr id="11" name="Picture 5" descr="I:\صور ايمان\eman pic\علمي و كمببيوتر\كتب (5).gif"/>
          <p:cNvPicPr>
            <a:picLocks noChangeAspect="1" noChangeArrowheads="1" noCrop="1"/>
          </p:cNvPicPr>
          <p:nvPr/>
        </p:nvPicPr>
        <p:blipFill>
          <a:blip r:embed="rId4"/>
          <a:srcRect/>
          <a:stretch>
            <a:fillRect/>
          </a:stretch>
        </p:blipFill>
        <p:spPr bwMode="auto">
          <a:xfrm>
            <a:off x="2643174" y="1285860"/>
            <a:ext cx="1285884" cy="1176588"/>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4282" y="1"/>
            <a:ext cx="8715436" cy="1000107"/>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285720" y="1214422"/>
            <a:ext cx="8572560" cy="5429288"/>
          </a:xfrm>
          <a:solidFill>
            <a:schemeClr val="accent1">
              <a:lumMod val="75000"/>
            </a:schemeClr>
          </a:solidFill>
          <a:ln>
            <a:solidFill>
              <a:schemeClr val="tx1"/>
            </a:solidFill>
          </a:ln>
        </p:spPr>
        <p:txBody>
          <a:bodyPr>
            <a:normAutofit fontScale="70000" lnSpcReduction="20000"/>
          </a:bodyPr>
          <a:lstStyle/>
          <a:p>
            <a:pPr algn="r"/>
            <a:r>
              <a:rPr lang="ar-SA" sz="4800" b="1" u="sng" dirty="0" smtClean="0">
                <a:solidFill>
                  <a:srgbClr val="FFFF00"/>
                </a:solidFill>
              </a:rPr>
              <a:t>(تابع الخلاصة):القراءة </a:t>
            </a:r>
            <a:r>
              <a:rPr lang="ar-SA" sz="4800" b="1" dirty="0" smtClean="0">
                <a:solidFill>
                  <a:srgbClr val="FFFF00"/>
                </a:solidFill>
              </a:rPr>
              <a:t>هي التي:</a:t>
            </a:r>
          </a:p>
          <a:p>
            <a:pPr algn="r"/>
            <a:r>
              <a:rPr lang="ar-SA" sz="4800" b="1" dirty="0" smtClean="0"/>
              <a:t>5- تمتع القارئ بمزيد من أحلام اليقظة، ولكن أحلام اليقظة </a:t>
            </a:r>
          </a:p>
          <a:p>
            <a:pPr algn="r"/>
            <a:r>
              <a:rPr lang="ar-SA" sz="4800" b="1" dirty="0" smtClean="0"/>
              <a:t>     </a:t>
            </a:r>
            <a:r>
              <a:rPr lang="ar-SA" sz="4800" b="1" dirty="0" err="1" smtClean="0"/>
              <a:t>تهمل</a:t>
            </a:r>
            <a:r>
              <a:rPr lang="ar-SA" sz="4800" b="1" dirty="0" smtClean="0"/>
              <a:t> في التدريس. </a:t>
            </a:r>
          </a:p>
          <a:p>
            <a:pPr algn="r"/>
            <a:r>
              <a:rPr lang="ar-SA" sz="4800" b="1" dirty="0" smtClean="0"/>
              <a:t>6- تهدف إلى مواجهة الحياة بطريقة فضلى لكن بمعزل عن </a:t>
            </a:r>
          </a:p>
          <a:p>
            <a:pPr algn="r"/>
            <a:r>
              <a:rPr lang="ar-SA" sz="4800" b="1" dirty="0" smtClean="0"/>
              <a:t>    التشدد والضيق. </a:t>
            </a:r>
          </a:p>
          <a:p>
            <a:pPr algn="r"/>
            <a:r>
              <a:rPr lang="ar-SA" sz="4800" b="1" dirty="0" smtClean="0"/>
              <a:t>7- تحقق الحرية للقارئ فيختار رغبته فيما يقرأه، كما </a:t>
            </a:r>
          </a:p>
          <a:p>
            <a:pPr algn="r"/>
            <a:r>
              <a:rPr lang="ar-SA" sz="4800" b="1" dirty="0" smtClean="0"/>
              <a:t>     يتحقق له التنوع والتعدد. </a:t>
            </a:r>
          </a:p>
          <a:p>
            <a:pPr algn="r"/>
            <a:r>
              <a:rPr lang="ar-SA" sz="4800" b="1" dirty="0" smtClean="0"/>
              <a:t>8- تبرز عوامل الارتباط باللغة القومية، والارتباط بتراث </a:t>
            </a:r>
          </a:p>
          <a:p>
            <a:pPr algn="r"/>
            <a:r>
              <a:rPr lang="ar-SA" sz="4800" b="1" dirty="0" smtClean="0"/>
              <a:t>    هذه اللغة في مختلف أشكاله وصوره المدونة </a:t>
            </a:r>
          </a:p>
          <a:p>
            <a:pPr algn="r"/>
            <a:r>
              <a:rPr lang="ar-SA" sz="4800" b="1" dirty="0" smtClean="0"/>
              <a:t>    الموروثة</a:t>
            </a:r>
            <a:endParaRPr lang="ar-SA" sz="4800" b="1" dirty="0">
              <a:solidFill>
                <a:schemeClr val="tx1"/>
              </a:solidFill>
            </a:endParaRPr>
          </a:p>
        </p:txBody>
      </p:sp>
      <p:pic>
        <p:nvPicPr>
          <p:cNvPr id="1026" name="Picture 2" descr="C:\Users\USER\Pictures\images.jpg"/>
          <p:cNvPicPr>
            <a:picLocks noChangeAspect="1" noChangeArrowheads="1"/>
          </p:cNvPicPr>
          <p:nvPr/>
        </p:nvPicPr>
        <p:blipFill>
          <a:blip r:embed="rId2"/>
          <a:srcRect/>
          <a:stretch>
            <a:fillRect/>
          </a:stretch>
        </p:blipFill>
        <p:spPr bwMode="auto">
          <a:xfrm>
            <a:off x="7715272" y="214290"/>
            <a:ext cx="1073951" cy="714356"/>
          </a:xfrm>
          <a:prstGeom prst="rect">
            <a:avLst/>
          </a:prstGeom>
          <a:noFill/>
        </p:spPr>
      </p:pic>
      <p:pic>
        <p:nvPicPr>
          <p:cNvPr id="3074" name="Picture 2" descr="C:\Users\USER\Pictures\imagesCAKVCITD.jpg"/>
          <p:cNvPicPr>
            <a:picLocks noChangeAspect="1" noChangeArrowheads="1"/>
          </p:cNvPicPr>
          <p:nvPr/>
        </p:nvPicPr>
        <p:blipFill>
          <a:blip r:embed="rId3"/>
          <a:srcRect/>
          <a:stretch>
            <a:fillRect/>
          </a:stretch>
        </p:blipFill>
        <p:spPr bwMode="auto">
          <a:xfrm>
            <a:off x="357158" y="5214950"/>
            <a:ext cx="933450" cy="1166812"/>
          </a:xfrm>
          <a:prstGeom prst="rect">
            <a:avLst/>
          </a:prstGeom>
          <a:noFill/>
        </p:spPr>
      </p:pic>
      <p:pic>
        <p:nvPicPr>
          <p:cNvPr id="7" name="Picture 2" descr="C:\Users\USER\Pictures\images.jpg"/>
          <p:cNvPicPr>
            <a:picLocks noChangeAspect="1" noChangeArrowheads="1"/>
          </p:cNvPicPr>
          <p:nvPr/>
        </p:nvPicPr>
        <p:blipFill>
          <a:blip r:embed="rId2"/>
          <a:srcRect/>
          <a:stretch>
            <a:fillRect/>
          </a:stretch>
        </p:blipFill>
        <p:spPr bwMode="auto">
          <a:xfrm>
            <a:off x="428596" y="214290"/>
            <a:ext cx="931075" cy="619320"/>
          </a:xfrm>
          <a:prstGeom prst="rect">
            <a:avLst/>
          </a:prstGeom>
          <a:noFill/>
        </p:spPr>
      </p:pic>
      <p:sp>
        <p:nvSpPr>
          <p:cNvPr id="8" name="Date Placeholder 7"/>
          <p:cNvSpPr>
            <a:spLocks noGrp="1"/>
          </p:cNvSpPr>
          <p:nvPr>
            <p:ph type="dt" sz="half" idx="10"/>
          </p:nvPr>
        </p:nvSpPr>
        <p:spPr/>
        <p:txBody>
          <a:bodyPr/>
          <a:lstStyle/>
          <a:p>
            <a:fld id="{6334037D-2DAC-4B2C-A9D3-14A9F6100039}" type="datetime1">
              <a:rPr lang="ar-SA" smtClean="0"/>
              <a:pPr/>
              <a:t>29/10/1433</a:t>
            </a:fld>
            <a:endParaRPr lang="ar-SA"/>
          </a:p>
        </p:txBody>
      </p:sp>
      <p:sp>
        <p:nvSpPr>
          <p:cNvPr id="9" name="Slide Number Placeholder 8"/>
          <p:cNvSpPr>
            <a:spLocks noGrp="1"/>
          </p:cNvSpPr>
          <p:nvPr>
            <p:ph type="sldNum" sz="quarter" idx="12"/>
          </p:nvPr>
        </p:nvSpPr>
        <p:spPr/>
        <p:txBody>
          <a:bodyPr/>
          <a:lstStyle/>
          <a:p>
            <a:fld id="{F9F5C68E-9A51-4354-B7CB-0CF9C0B28369}" type="slidenum">
              <a:rPr lang="ar-SA" smtClean="0"/>
              <a:pPr/>
              <a:t>39</a:t>
            </a:fld>
            <a:endParaRPr lang="ar-SA"/>
          </a:p>
        </p:txBody>
      </p:sp>
      <p:sp>
        <p:nvSpPr>
          <p:cNvPr id="10" name="Footer Placeholder 9"/>
          <p:cNvSpPr>
            <a:spLocks noGrp="1"/>
          </p:cNvSpPr>
          <p:nvPr>
            <p:ph type="ftr" sz="quarter" idx="11"/>
          </p:nvPr>
        </p:nvSpPr>
        <p:spPr/>
        <p:txBody>
          <a:bodyPr/>
          <a:lstStyle/>
          <a:p>
            <a:r>
              <a:rPr lang="ar-SA" smtClean="0"/>
              <a:t>إعداد : د.منى محمد علي بشر</a:t>
            </a:r>
            <a:endParaRPr lang="ar-SA"/>
          </a:p>
        </p:txBody>
      </p:sp>
      <p:pic>
        <p:nvPicPr>
          <p:cNvPr id="11" name="Picture 2" descr="C:\Users\USER\Pictures\images.jpg"/>
          <p:cNvPicPr>
            <a:picLocks noChangeAspect="1" noChangeArrowheads="1"/>
          </p:cNvPicPr>
          <p:nvPr/>
        </p:nvPicPr>
        <p:blipFill>
          <a:blip r:embed="rId2"/>
          <a:srcRect/>
          <a:stretch>
            <a:fillRect/>
          </a:stretch>
        </p:blipFill>
        <p:spPr bwMode="auto">
          <a:xfrm>
            <a:off x="285720" y="214290"/>
            <a:ext cx="1073951" cy="714356"/>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4282" y="1"/>
            <a:ext cx="8715436" cy="1000107"/>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285720" y="1214422"/>
            <a:ext cx="8572560" cy="5429288"/>
          </a:xfrm>
          <a:solidFill>
            <a:schemeClr val="accent1">
              <a:lumMod val="75000"/>
            </a:schemeClr>
          </a:solidFill>
          <a:ln>
            <a:solidFill>
              <a:schemeClr val="tx1"/>
            </a:solidFill>
          </a:ln>
        </p:spPr>
        <p:txBody>
          <a:bodyPr>
            <a:normAutofit/>
          </a:bodyPr>
          <a:lstStyle/>
          <a:p>
            <a:pPr algn="r"/>
            <a:r>
              <a:rPr lang="ar-SA" sz="4800" b="1" u="sng" dirty="0" smtClean="0">
                <a:solidFill>
                  <a:srgbClr val="FFFF00"/>
                </a:solidFill>
              </a:rPr>
              <a:t>توجهات للقراءة الصحيحة:</a:t>
            </a:r>
          </a:p>
          <a:p>
            <a:pPr algn="r"/>
            <a:r>
              <a:rPr lang="ar-SA" sz="4800" b="1" u="sng" dirty="0" smtClean="0">
                <a:solidFill>
                  <a:srgbClr val="FFFF00"/>
                </a:solidFill>
              </a:rPr>
              <a:t>1</a:t>
            </a:r>
            <a:r>
              <a:rPr lang="ar-SA" sz="4800" b="1" dirty="0" smtClean="0">
                <a:solidFill>
                  <a:srgbClr val="FFFF00"/>
                </a:solidFill>
              </a:rPr>
              <a:t>-توسيع مجال البصر</a:t>
            </a:r>
          </a:p>
          <a:p>
            <a:pPr algn="r"/>
            <a:r>
              <a:rPr lang="ar-SA" sz="4800" b="1" dirty="0" smtClean="0">
                <a:solidFill>
                  <a:srgbClr val="FFFF00"/>
                </a:solidFill>
              </a:rPr>
              <a:t>2-قراءة الجملة كلمة كلمة</a:t>
            </a:r>
          </a:p>
          <a:p>
            <a:pPr algn="r"/>
            <a:r>
              <a:rPr lang="ar-SA" sz="4800" b="1" dirty="0" smtClean="0">
                <a:solidFill>
                  <a:srgbClr val="FFFF00"/>
                </a:solidFill>
              </a:rPr>
              <a:t>3-اقرأ وكأنك تتحدث</a:t>
            </a:r>
          </a:p>
          <a:p>
            <a:pPr algn="r"/>
            <a:r>
              <a:rPr lang="ar-SA" sz="4800" b="1" dirty="0" smtClean="0">
                <a:solidFill>
                  <a:srgbClr val="FFFF00"/>
                </a:solidFill>
              </a:rPr>
              <a:t>4-راع الضبط السليم</a:t>
            </a:r>
            <a:endParaRPr lang="ar-SA" sz="4800" b="1" dirty="0">
              <a:solidFill>
                <a:schemeClr val="tx1"/>
              </a:solidFill>
            </a:endParaRPr>
          </a:p>
        </p:txBody>
      </p:sp>
      <p:pic>
        <p:nvPicPr>
          <p:cNvPr id="1026" name="Picture 2" descr="C:\Users\USER\Pictures\images.jpg"/>
          <p:cNvPicPr>
            <a:picLocks noChangeAspect="1" noChangeArrowheads="1"/>
          </p:cNvPicPr>
          <p:nvPr/>
        </p:nvPicPr>
        <p:blipFill>
          <a:blip r:embed="rId3"/>
          <a:srcRect/>
          <a:stretch>
            <a:fillRect/>
          </a:stretch>
        </p:blipFill>
        <p:spPr bwMode="auto">
          <a:xfrm>
            <a:off x="7715272" y="214290"/>
            <a:ext cx="1073951" cy="714356"/>
          </a:xfrm>
          <a:prstGeom prst="rect">
            <a:avLst/>
          </a:prstGeom>
          <a:noFill/>
        </p:spPr>
      </p:pic>
      <p:pic>
        <p:nvPicPr>
          <p:cNvPr id="3074" name="Picture 2" descr="C:\Users\USER\Pictures\imagesCAKVCITD.jpg"/>
          <p:cNvPicPr>
            <a:picLocks noChangeAspect="1" noChangeArrowheads="1"/>
          </p:cNvPicPr>
          <p:nvPr/>
        </p:nvPicPr>
        <p:blipFill>
          <a:blip r:embed="rId4"/>
          <a:srcRect/>
          <a:stretch>
            <a:fillRect/>
          </a:stretch>
        </p:blipFill>
        <p:spPr bwMode="auto">
          <a:xfrm>
            <a:off x="357158" y="5214950"/>
            <a:ext cx="933450" cy="1166812"/>
          </a:xfrm>
          <a:prstGeom prst="rect">
            <a:avLst/>
          </a:prstGeom>
          <a:noFill/>
        </p:spPr>
      </p:pic>
      <p:pic>
        <p:nvPicPr>
          <p:cNvPr id="7" name="Picture 2" descr="C:\Users\USER\Pictures\images.jpg"/>
          <p:cNvPicPr>
            <a:picLocks noChangeAspect="1" noChangeArrowheads="1"/>
          </p:cNvPicPr>
          <p:nvPr/>
        </p:nvPicPr>
        <p:blipFill>
          <a:blip r:embed="rId3"/>
          <a:srcRect/>
          <a:stretch>
            <a:fillRect/>
          </a:stretch>
        </p:blipFill>
        <p:spPr bwMode="auto">
          <a:xfrm>
            <a:off x="428596" y="214290"/>
            <a:ext cx="931075" cy="619320"/>
          </a:xfrm>
          <a:prstGeom prst="rect">
            <a:avLst/>
          </a:prstGeom>
          <a:noFill/>
        </p:spPr>
      </p:pic>
      <p:sp>
        <p:nvSpPr>
          <p:cNvPr id="8" name="Date Placeholder 7"/>
          <p:cNvSpPr>
            <a:spLocks noGrp="1"/>
          </p:cNvSpPr>
          <p:nvPr>
            <p:ph type="dt" sz="half" idx="10"/>
          </p:nvPr>
        </p:nvSpPr>
        <p:spPr/>
        <p:txBody>
          <a:bodyPr/>
          <a:lstStyle/>
          <a:p>
            <a:fld id="{6334037D-2DAC-4B2C-A9D3-14A9F6100039}" type="datetime1">
              <a:rPr lang="ar-SA" smtClean="0"/>
              <a:pPr/>
              <a:t>29/10/1433</a:t>
            </a:fld>
            <a:endParaRPr lang="ar-SA"/>
          </a:p>
        </p:txBody>
      </p:sp>
      <p:sp>
        <p:nvSpPr>
          <p:cNvPr id="9" name="Slide Number Placeholder 8"/>
          <p:cNvSpPr>
            <a:spLocks noGrp="1"/>
          </p:cNvSpPr>
          <p:nvPr>
            <p:ph type="sldNum" sz="quarter" idx="12"/>
          </p:nvPr>
        </p:nvSpPr>
        <p:spPr/>
        <p:txBody>
          <a:bodyPr/>
          <a:lstStyle/>
          <a:p>
            <a:fld id="{F9F5C68E-9A51-4354-B7CB-0CF9C0B28369}" type="slidenum">
              <a:rPr lang="ar-SA" smtClean="0"/>
              <a:pPr/>
              <a:t>40</a:t>
            </a:fld>
            <a:endParaRPr lang="ar-SA"/>
          </a:p>
        </p:txBody>
      </p:sp>
      <p:sp>
        <p:nvSpPr>
          <p:cNvPr id="10" name="Footer Placeholder 9"/>
          <p:cNvSpPr>
            <a:spLocks noGrp="1"/>
          </p:cNvSpPr>
          <p:nvPr>
            <p:ph type="ftr" sz="quarter" idx="11"/>
          </p:nvPr>
        </p:nvSpPr>
        <p:spPr/>
        <p:txBody>
          <a:bodyPr/>
          <a:lstStyle/>
          <a:p>
            <a:r>
              <a:rPr lang="ar-SA" smtClean="0"/>
              <a:t>إعداد : د.منى محمد علي بشر</a:t>
            </a:r>
            <a:endParaRPr lang="ar-SA"/>
          </a:p>
        </p:txBody>
      </p:sp>
      <p:pic>
        <p:nvPicPr>
          <p:cNvPr id="11" name="Picture 2" descr="C:\Users\USER\Pictures\images.jpg"/>
          <p:cNvPicPr>
            <a:picLocks noChangeAspect="1" noChangeArrowheads="1"/>
          </p:cNvPicPr>
          <p:nvPr/>
        </p:nvPicPr>
        <p:blipFill>
          <a:blip r:embed="rId3"/>
          <a:srcRect/>
          <a:stretch>
            <a:fillRect/>
          </a:stretch>
        </p:blipFill>
        <p:spPr bwMode="auto">
          <a:xfrm>
            <a:off x="285720" y="214290"/>
            <a:ext cx="1073951" cy="714356"/>
          </a:xfrm>
          <a:prstGeom prst="rect">
            <a:avLst/>
          </a:prstGeom>
          <a:noFill/>
        </p:spPr>
      </p:pic>
      <p:pic>
        <p:nvPicPr>
          <p:cNvPr id="12" name="Picture 5" descr="I:\صور ايمان\eman pic\علمي و كمببيوتر\كتب (5).gif"/>
          <p:cNvPicPr>
            <a:picLocks noChangeAspect="1" noChangeArrowheads="1" noCrop="1"/>
          </p:cNvPicPr>
          <p:nvPr/>
        </p:nvPicPr>
        <p:blipFill>
          <a:blip r:embed="rId5"/>
          <a:srcRect/>
          <a:stretch>
            <a:fillRect/>
          </a:stretch>
        </p:blipFill>
        <p:spPr bwMode="auto">
          <a:xfrm>
            <a:off x="285720" y="1285860"/>
            <a:ext cx="2654518" cy="2428892"/>
          </a:xfrm>
          <a:prstGeom prst="rect">
            <a:avLst/>
          </a:prstGeom>
          <a:noFill/>
        </p:spPr>
      </p:pic>
    </p:spTree>
  </p:cSld>
  <p:clrMapOvr>
    <a:masterClrMapping/>
  </p:clrMapOvr>
  <p:transition spd="slow"/>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596" y="0"/>
            <a:ext cx="7772400" cy="1357298"/>
          </a:xfrm>
          <a:solidFill>
            <a:schemeClr val="accent2"/>
          </a:solidFill>
          <a:ln>
            <a:solidFill>
              <a:schemeClr val="accent3">
                <a:lumMod val="60000"/>
                <a:lumOff val="40000"/>
              </a:schemeClr>
            </a:solidFill>
          </a:ln>
        </p:spPr>
        <p:txBody>
          <a:bodyPr>
            <a:normAutofit/>
          </a:bodyPr>
          <a:lstStyle/>
          <a:p>
            <a:r>
              <a:rPr lang="ar-EG" sz="4800" dirty="0" smtClean="0"/>
              <a:t>القراءة والمحادثة</a:t>
            </a:r>
            <a:endParaRPr lang="ar-SA" sz="4800" dirty="0"/>
          </a:p>
        </p:txBody>
      </p:sp>
      <p:sp>
        <p:nvSpPr>
          <p:cNvPr id="3" name="Subtitle 2"/>
          <p:cNvSpPr>
            <a:spLocks noGrp="1"/>
          </p:cNvSpPr>
          <p:nvPr>
            <p:ph type="subTitle" idx="1"/>
          </p:nvPr>
        </p:nvSpPr>
        <p:spPr>
          <a:xfrm>
            <a:off x="0" y="1357298"/>
            <a:ext cx="9144000" cy="1285884"/>
          </a:xfrm>
          <a:solidFill>
            <a:schemeClr val="accent1">
              <a:lumMod val="75000"/>
            </a:schemeClr>
          </a:solidFill>
          <a:ln>
            <a:solidFill>
              <a:schemeClr val="tx1"/>
            </a:solidFill>
          </a:ln>
        </p:spPr>
        <p:txBody>
          <a:bodyPr>
            <a:normAutofit fontScale="55000" lnSpcReduction="20000"/>
          </a:bodyPr>
          <a:lstStyle/>
          <a:p>
            <a:r>
              <a:rPr lang="ar-SA" sz="4800" b="1" dirty="0" smtClean="0">
                <a:solidFill>
                  <a:schemeClr val="tx1"/>
                </a:solidFill>
              </a:rPr>
              <a:t>واجب</a:t>
            </a:r>
          </a:p>
          <a:p>
            <a:r>
              <a:rPr lang="ar-SA" sz="4800" b="1" dirty="0" smtClean="0">
                <a:solidFill>
                  <a:schemeClr val="tx1"/>
                </a:solidFill>
              </a:rPr>
              <a:t>س :أمامك عدد من الصور ,علق عليها من خلال دراستك؟</a:t>
            </a:r>
          </a:p>
          <a:p>
            <a:r>
              <a:rPr lang="ar-SA" sz="4800" b="1" dirty="0" smtClean="0">
                <a:solidFill>
                  <a:schemeClr val="tx1"/>
                </a:solidFill>
              </a:rPr>
              <a:t>طريقة الإجابة:(تحديد نوع القراءة- في أي نوع تستخدم....إلخ)</a:t>
            </a:r>
            <a:endParaRPr lang="ar-SA" sz="4800" b="1" dirty="0">
              <a:solidFill>
                <a:schemeClr val="tx1"/>
              </a:solidFill>
            </a:endParaRPr>
          </a:p>
        </p:txBody>
      </p:sp>
      <p:pic>
        <p:nvPicPr>
          <p:cNvPr id="9218" name="Picture 2" descr="C:\Users\USER\Pictures\imagesCAIZJXV6.jpg"/>
          <p:cNvPicPr>
            <a:picLocks noChangeAspect="1" noChangeArrowheads="1"/>
          </p:cNvPicPr>
          <p:nvPr/>
        </p:nvPicPr>
        <p:blipFill>
          <a:blip r:embed="rId3"/>
          <a:srcRect/>
          <a:stretch>
            <a:fillRect/>
          </a:stretch>
        </p:blipFill>
        <p:spPr bwMode="auto">
          <a:xfrm>
            <a:off x="3286116" y="2643182"/>
            <a:ext cx="2357454" cy="2143140"/>
          </a:xfrm>
          <a:prstGeom prst="rect">
            <a:avLst/>
          </a:prstGeom>
          <a:noFill/>
        </p:spPr>
      </p:pic>
      <p:pic>
        <p:nvPicPr>
          <p:cNvPr id="9221" name="Picture 5" descr="C:\Users\USER\Pictures\imagesCAM44UM1.jpg"/>
          <p:cNvPicPr>
            <a:picLocks noChangeAspect="1" noChangeArrowheads="1"/>
          </p:cNvPicPr>
          <p:nvPr/>
        </p:nvPicPr>
        <p:blipFill>
          <a:blip r:embed="rId4"/>
          <a:srcRect/>
          <a:stretch>
            <a:fillRect/>
          </a:stretch>
        </p:blipFill>
        <p:spPr bwMode="auto">
          <a:xfrm>
            <a:off x="2571736" y="5000636"/>
            <a:ext cx="1345673" cy="1539552"/>
          </a:xfrm>
          <a:prstGeom prst="rect">
            <a:avLst/>
          </a:prstGeom>
          <a:noFill/>
        </p:spPr>
      </p:pic>
      <p:pic>
        <p:nvPicPr>
          <p:cNvPr id="9223" name="Picture 7" descr="C:\Users\USER\Pictures\imagesCA330A2U.jpg"/>
          <p:cNvPicPr>
            <a:picLocks noChangeAspect="1" noChangeArrowheads="1"/>
          </p:cNvPicPr>
          <p:nvPr/>
        </p:nvPicPr>
        <p:blipFill>
          <a:blip r:embed="rId5"/>
          <a:srcRect/>
          <a:stretch>
            <a:fillRect/>
          </a:stretch>
        </p:blipFill>
        <p:spPr bwMode="auto">
          <a:xfrm>
            <a:off x="7868838" y="3000372"/>
            <a:ext cx="1275162" cy="1317316"/>
          </a:xfrm>
          <a:prstGeom prst="rect">
            <a:avLst/>
          </a:prstGeom>
          <a:noFill/>
        </p:spPr>
      </p:pic>
      <p:pic>
        <p:nvPicPr>
          <p:cNvPr id="4" name="Picture 2" descr="C:\Users\USER\Pictures\imagesCAFD9L1X.jpg"/>
          <p:cNvPicPr>
            <a:picLocks noChangeAspect="1" noChangeArrowheads="1"/>
          </p:cNvPicPr>
          <p:nvPr/>
        </p:nvPicPr>
        <p:blipFill>
          <a:blip r:embed="rId6"/>
          <a:srcRect/>
          <a:stretch>
            <a:fillRect/>
          </a:stretch>
        </p:blipFill>
        <p:spPr bwMode="auto">
          <a:xfrm>
            <a:off x="6786578" y="285728"/>
            <a:ext cx="1000132" cy="932896"/>
          </a:xfrm>
          <a:prstGeom prst="rect">
            <a:avLst/>
          </a:prstGeom>
          <a:noFill/>
        </p:spPr>
      </p:pic>
      <p:pic>
        <p:nvPicPr>
          <p:cNvPr id="11" name="Picture 4" descr="C:\Users\USER\Pictures\imagesCA0STPN6.jpg"/>
          <p:cNvPicPr>
            <a:picLocks noChangeAspect="1" noChangeArrowheads="1"/>
          </p:cNvPicPr>
          <p:nvPr/>
        </p:nvPicPr>
        <p:blipFill>
          <a:blip r:embed="rId7"/>
          <a:srcRect/>
          <a:stretch>
            <a:fillRect/>
          </a:stretch>
        </p:blipFill>
        <p:spPr bwMode="auto">
          <a:xfrm>
            <a:off x="0" y="0"/>
            <a:ext cx="1214414" cy="1366616"/>
          </a:xfrm>
          <a:prstGeom prst="rect">
            <a:avLst/>
          </a:prstGeom>
          <a:noFill/>
        </p:spPr>
      </p:pic>
      <p:pic>
        <p:nvPicPr>
          <p:cNvPr id="13" name="Picture 4" descr="C:\Users\USER\Pictures\imagesCA0STPN6.jpg"/>
          <p:cNvPicPr>
            <a:picLocks noChangeAspect="1" noChangeArrowheads="1"/>
          </p:cNvPicPr>
          <p:nvPr/>
        </p:nvPicPr>
        <p:blipFill>
          <a:blip r:embed="rId7"/>
          <a:srcRect/>
          <a:stretch>
            <a:fillRect/>
          </a:stretch>
        </p:blipFill>
        <p:spPr bwMode="auto">
          <a:xfrm>
            <a:off x="7929586" y="0"/>
            <a:ext cx="1214414" cy="1366616"/>
          </a:xfrm>
          <a:prstGeom prst="rect">
            <a:avLst/>
          </a:prstGeom>
          <a:noFill/>
        </p:spPr>
      </p:pic>
      <p:pic>
        <p:nvPicPr>
          <p:cNvPr id="14" name="Picture 2" descr="C:\Users\USER\Pictures\imagesCAFD9L1X.jpg"/>
          <p:cNvPicPr>
            <a:picLocks noChangeAspect="1" noChangeArrowheads="1"/>
          </p:cNvPicPr>
          <p:nvPr/>
        </p:nvPicPr>
        <p:blipFill>
          <a:blip r:embed="rId6"/>
          <a:srcRect/>
          <a:stretch>
            <a:fillRect/>
          </a:stretch>
        </p:blipFill>
        <p:spPr bwMode="auto">
          <a:xfrm>
            <a:off x="1214414" y="285728"/>
            <a:ext cx="1000132" cy="932896"/>
          </a:xfrm>
          <a:prstGeom prst="rect">
            <a:avLst/>
          </a:prstGeom>
          <a:noFill/>
        </p:spPr>
      </p:pic>
      <p:pic>
        <p:nvPicPr>
          <p:cNvPr id="2050" name="Picture 2" descr="C:\Users\USER\Pictures\imagesCAZOJA8T.jpg"/>
          <p:cNvPicPr>
            <a:picLocks noChangeAspect="1" noChangeArrowheads="1"/>
          </p:cNvPicPr>
          <p:nvPr/>
        </p:nvPicPr>
        <p:blipFill>
          <a:blip r:embed="rId8"/>
          <a:srcRect/>
          <a:stretch>
            <a:fillRect/>
          </a:stretch>
        </p:blipFill>
        <p:spPr bwMode="auto">
          <a:xfrm>
            <a:off x="4357686" y="4838690"/>
            <a:ext cx="2329801" cy="2019310"/>
          </a:xfrm>
          <a:prstGeom prst="rect">
            <a:avLst/>
          </a:prstGeom>
          <a:noFill/>
        </p:spPr>
      </p:pic>
      <p:pic>
        <p:nvPicPr>
          <p:cNvPr id="2051" name="Picture 3" descr="C:\Users\USER\Pictures\imagesCAN7WCXO.jpg"/>
          <p:cNvPicPr>
            <a:picLocks noChangeAspect="1" noChangeArrowheads="1"/>
          </p:cNvPicPr>
          <p:nvPr/>
        </p:nvPicPr>
        <p:blipFill>
          <a:blip r:embed="rId9"/>
          <a:srcRect/>
          <a:stretch>
            <a:fillRect/>
          </a:stretch>
        </p:blipFill>
        <p:spPr bwMode="auto">
          <a:xfrm>
            <a:off x="5715008" y="2857496"/>
            <a:ext cx="2049503" cy="1857388"/>
          </a:xfrm>
          <a:prstGeom prst="rect">
            <a:avLst/>
          </a:prstGeom>
          <a:noFill/>
        </p:spPr>
      </p:pic>
      <p:pic>
        <p:nvPicPr>
          <p:cNvPr id="2052" name="Picture 4" descr="C:\Users\USER\Pictures\imagesCAKVCITD.jpg"/>
          <p:cNvPicPr>
            <a:picLocks noChangeAspect="1" noChangeArrowheads="1"/>
          </p:cNvPicPr>
          <p:nvPr/>
        </p:nvPicPr>
        <p:blipFill>
          <a:blip r:embed="rId10"/>
          <a:srcRect/>
          <a:stretch>
            <a:fillRect/>
          </a:stretch>
        </p:blipFill>
        <p:spPr bwMode="auto">
          <a:xfrm>
            <a:off x="428596" y="2643182"/>
            <a:ext cx="2286016" cy="2000264"/>
          </a:xfrm>
          <a:prstGeom prst="rect">
            <a:avLst/>
          </a:prstGeom>
          <a:noFill/>
        </p:spPr>
      </p:pic>
      <p:pic>
        <p:nvPicPr>
          <p:cNvPr id="15" name="Picture 2" descr="C:\Users\USER\Pictures\imagesCAIZJXV6.jpg"/>
          <p:cNvPicPr>
            <a:picLocks noChangeAspect="1" noChangeArrowheads="1"/>
          </p:cNvPicPr>
          <p:nvPr/>
        </p:nvPicPr>
        <p:blipFill>
          <a:blip r:embed="rId3"/>
          <a:srcRect/>
          <a:stretch>
            <a:fillRect/>
          </a:stretch>
        </p:blipFill>
        <p:spPr bwMode="auto">
          <a:xfrm>
            <a:off x="6786546" y="4714860"/>
            <a:ext cx="2357454" cy="2143140"/>
          </a:xfrm>
          <a:prstGeom prst="rect">
            <a:avLst/>
          </a:prstGeom>
          <a:noFill/>
        </p:spPr>
      </p:pic>
      <p:pic>
        <p:nvPicPr>
          <p:cNvPr id="16" name="Picture 2" descr="C:\Users\USER\Pictures\imagesCAIZJXV6.jpg"/>
          <p:cNvPicPr>
            <a:picLocks noChangeAspect="1" noChangeArrowheads="1"/>
          </p:cNvPicPr>
          <p:nvPr/>
        </p:nvPicPr>
        <p:blipFill>
          <a:blip r:embed="rId3"/>
          <a:srcRect/>
          <a:stretch>
            <a:fillRect/>
          </a:stretch>
        </p:blipFill>
        <p:spPr bwMode="auto">
          <a:xfrm>
            <a:off x="0" y="4714860"/>
            <a:ext cx="2357454" cy="2143140"/>
          </a:xfrm>
          <a:prstGeom prst="rect">
            <a:avLst/>
          </a:prstGeom>
          <a:noFill/>
        </p:spPr>
      </p:pic>
      <p:sp>
        <p:nvSpPr>
          <p:cNvPr id="17" name="Date Placeholder 16"/>
          <p:cNvSpPr>
            <a:spLocks noGrp="1"/>
          </p:cNvSpPr>
          <p:nvPr>
            <p:ph type="dt" sz="half" idx="10"/>
          </p:nvPr>
        </p:nvSpPr>
        <p:spPr/>
        <p:txBody>
          <a:bodyPr/>
          <a:lstStyle/>
          <a:p>
            <a:fld id="{B20B9223-DF2B-4F57-A034-7CECB8FEAFFD}" type="datetime1">
              <a:rPr lang="ar-SA" smtClean="0"/>
              <a:pPr/>
              <a:t>29/10/1433</a:t>
            </a:fld>
            <a:endParaRPr lang="ar-SA"/>
          </a:p>
        </p:txBody>
      </p:sp>
      <p:sp>
        <p:nvSpPr>
          <p:cNvPr id="18" name="Slide Number Placeholder 17"/>
          <p:cNvSpPr>
            <a:spLocks noGrp="1"/>
          </p:cNvSpPr>
          <p:nvPr>
            <p:ph type="sldNum" sz="quarter" idx="12"/>
          </p:nvPr>
        </p:nvSpPr>
        <p:spPr/>
        <p:txBody>
          <a:bodyPr/>
          <a:lstStyle/>
          <a:p>
            <a:fld id="{F9F5C68E-9A51-4354-B7CB-0CF9C0B28369}" type="slidenum">
              <a:rPr lang="ar-SA" smtClean="0"/>
              <a:pPr/>
              <a:t>41</a:t>
            </a:fld>
            <a:endParaRPr lang="ar-SA"/>
          </a:p>
        </p:txBody>
      </p:sp>
      <p:sp>
        <p:nvSpPr>
          <p:cNvPr id="19" name="Footer Placeholder 18"/>
          <p:cNvSpPr>
            <a:spLocks noGrp="1"/>
          </p:cNvSpPr>
          <p:nvPr>
            <p:ph type="ftr" sz="quarter" idx="11"/>
          </p:nvPr>
        </p:nvSpPr>
        <p:spPr/>
        <p:txBody>
          <a:bodyPr/>
          <a:lstStyle/>
          <a:p>
            <a:r>
              <a:rPr lang="ar-SA" smtClean="0"/>
              <a:t>إعداد : د.منى محمد علي بشر</a:t>
            </a:r>
            <a:endParaRPr lang="ar-SA"/>
          </a:p>
        </p:txBody>
      </p:sp>
    </p:spTree>
    <p:extLst>
      <p:ext uri="{BB962C8B-B14F-4D97-AF65-F5344CB8AC3E}">
        <p14:creationId xmlns:p14="http://schemas.microsoft.com/office/powerpoint/2010/main" val="8861960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880</TotalTime>
  <Words>1801</Words>
  <Application>Microsoft Office PowerPoint</Application>
  <PresentationFormat>On-screen Show (4:3)</PresentationFormat>
  <Paragraphs>430</Paragraphs>
  <Slides>41</Slides>
  <Notes>14</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lpstr>القراءة والمحادثة</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القراءة والمحادثة</dc:title>
  <dc:creator>USER</dc:creator>
  <cp:lastModifiedBy>DELL</cp:lastModifiedBy>
  <cp:revision>195</cp:revision>
  <dcterms:created xsi:type="dcterms:W3CDTF">2010-01-28T21:55:22Z</dcterms:created>
  <dcterms:modified xsi:type="dcterms:W3CDTF">2012-09-15T10:36:15Z</dcterms:modified>
</cp:coreProperties>
</file>