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BC93F-9EE7-462D-9CF2-FAF802C91D97}" type="datetimeFigureOut">
              <a:rPr lang="ar-SA" smtClean="0"/>
              <a:t>06/01/1434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08468-4EB2-48A6-9229-EFEAEDE6329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988" y="762000"/>
            <a:ext cx="85820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عرض على الشاشة (3:4)‏</PresentationFormat>
  <Paragraphs>0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سمة Office</vt:lpstr>
      <vt:lpstr>الشريحة 1</vt:lpstr>
    </vt:vector>
  </TitlesOfParts>
  <Company>Al Manzah tel 8277968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user</cp:lastModifiedBy>
  <cp:revision>1</cp:revision>
  <dcterms:created xsi:type="dcterms:W3CDTF">2012-11-19T13:42:18Z</dcterms:created>
  <dcterms:modified xsi:type="dcterms:W3CDTF">2012-11-19T13:42:36Z</dcterms:modified>
</cp:coreProperties>
</file>