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4" r:id="rId1"/>
  </p:sldMasterIdLst>
  <p:notesMasterIdLst>
    <p:notesMasterId r:id="rId13"/>
  </p:notesMasterIdLst>
  <p:sldIdLst>
    <p:sldId id="276" r:id="rId2"/>
    <p:sldId id="309" r:id="rId3"/>
    <p:sldId id="307" r:id="rId4"/>
    <p:sldId id="283" r:id="rId5"/>
    <p:sldId id="315" r:id="rId6"/>
    <p:sldId id="308" r:id="rId7"/>
    <p:sldId id="305" r:id="rId8"/>
    <p:sldId id="293" r:id="rId9"/>
    <p:sldId id="314" r:id="rId10"/>
    <p:sldId id="310" r:id="rId11"/>
    <p:sldId id="316" r:id="rId12"/>
  </p:sldIdLst>
  <p:sldSz cx="9144000" cy="6858000" type="screen4x3"/>
  <p:notesSz cx="6858000" cy="9144000"/>
  <p:defaultTextStyle>
    <a:defPPr>
      <a:defRPr lang="ar-SA"/>
    </a:defPPr>
    <a:lvl1pPr algn="l" rtl="0" fontAlgn="base">
      <a:spcBef>
        <a:spcPct val="0"/>
      </a:spcBef>
      <a:spcAft>
        <a:spcPct val="0"/>
      </a:spcAft>
      <a:defRPr kern="1200">
        <a:solidFill>
          <a:schemeClr val="tx1"/>
        </a:solidFill>
        <a:latin typeface="Constantia" pitchFamily="18" charset="0"/>
        <a:ea typeface="Majalla UI"/>
        <a:cs typeface="Majalla UI"/>
      </a:defRPr>
    </a:lvl1pPr>
    <a:lvl2pPr marL="457200" algn="l" rtl="0" fontAlgn="base">
      <a:spcBef>
        <a:spcPct val="0"/>
      </a:spcBef>
      <a:spcAft>
        <a:spcPct val="0"/>
      </a:spcAft>
      <a:defRPr kern="1200">
        <a:solidFill>
          <a:schemeClr val="tx1"/>
        </a:solidFill>
        <a:latin typeface="Constantia" pitchFamily="18" charset="0"/>
        <a:ea typeface="Majalla UI"/>
        <a:cs typeface="Majalla UI"/>
      </a:defRPr>
    </a:lvl2pPr>
    <a:lvl3pPr marL="914400" algn="l" rtl="0" fontAlgn="base">
      <a:spcBef>
        <a:spcPct val="0"/>
      </a:spcBef>
      <a:spcAft>
        <a:spcPct val="0"/>
      </a:spcAft>
      <a:defRPr kern="1200">
        <a:solidFill>
          <a:schemeClr val="tx1"/>
        </a:solidFill>
        <a:latin typeface="Constantia" pitchFamily="18" charset="0"/>
        <a:ea typeface="Majalla UI"/>
        <a:cs typeface="Majalla UI"/>
      </a:defRPr>
    </a:lvl3pPr>
    <a:lvl4pPr marL="1371600" algn="l" rtl="0" fontAlgn="base">
      <a:spcBef>
        <a:spcPct val="0"/>
      </a:spcBef>
      <a:spcAft>
        <a:spcPct val="0"/>
      </a:spcAft>
      <a:defRPr kern="1200">
        <a:solidFill>
          <a:schemeClr val="tx1"/>
        </a:solidFill>
        <a:latin typeface="Constantia" pitchFamily="18" charset="0"/>
        <a:ea typeface="Majalla UI"/>
        <a:cs typeface="Majalla UI"/>
      </a:defRPr>
    </a:lvl4pPr>
    <a:lvl5pPr marL="1828800" algn="l" rtl="0" fontAlgn="base">
      <a:spcBef>
        <a:spcPct val="0"/>
      </a:spcBef>
      <a:spcAft>
        <a:spcPct val="0"/>
      </a:spcAft>
      <a:defRPr kern="1200">
        <a:solidFill>
          <a:schemeClr val="tx1"/>
        </a:solidFill>
        <a:latin typeface="Constantia" pitchFamily="18" charset="0"/>
        <a:ea typeface="Majalla UI"/>
        <a:cs typeface="Majalla UI"/>
      </a:defRPr>
    </a:lvl5pPr>
    <a:lvl6pPr marL="2286000" algn="r" defTabSz="914400" rtl="1" eaLnBrk="1" latinLnBrk="0" hangingPunct="1">
      <a:defRPr kern="1200">
        <a:solidFill>
          <a:schemeClr val="tx1"/>
        </a:solidFill>
        <a:latin typeface="Constantia" pitchFamily="18" charset="0"/>
        <a:ea typeface="Majalla UI"/>
        <a:cs typeface="Majalla UI"/>
      </a:defRPr>
    </a:lvl6pPr>
    <a:lvl7pPr marL="2743200" algn="r" defTabSz="914400" rtl="1" eaLnBrk="1" latinLnBrk="0" hangingPunct="1">
      <a:defRPr kern="1200">
        <a:solidFill>
          <a:schemeClr val="tx1"/>
        </a:solidFill>
        <a:latin typeface="Constantia" pitchFamily="18" charset="0"/>
        <a:ea typeface="Majalla UI"/>
        <a:cs typeface="Majalla UI"/>
      </a:defRPr>
    </a:lvl7pPr>
    <a:lvl8pPr marL="3200400" algn="r" defTabSz="914400" rtl="1" eaLnBrk="1" latinLnBrk="0" hangingPunct="1">
      <a:defRPr kern="1200">
        <a:solidFill>
          <a:schemeClr val="tx1"/>
        </a:solidFill>
        <a:latin typeface="Constantia" pitchFamily="18" charset="0"/>
        <a:ea typeface="Majalla UI"/>
        <a:cs typeface="Majalla UI"/>
      </a:defRPr>
    </a:lvl8pPr>
    <a:lvl9pPr marL="3657600" algn="r" defTabSz="914400" rtl="1" eaLnBrk="1" latinLnBrk="0" hangingPunct="1">
      <a:defRPr kern="1200">
        <a:solidFill>
          <a:schemeClr val="tx1"/>
        </a:solidFill>
        <a:latin typeface="Constantia" pitchFamily="18" charset="0"/>
        <a:ea typeface="Majalla UI"/>
        <a:cs typeface="Majalla U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87701" autoAdjust="0"/>
  </p:normalViewPr>
  <p:slideViewPr>
    <p:cSldViewPr>
      <p:cViewPr varScale="1">
        <p:scale>
          <a:sx n="47" d="100"/>
          <a:sy n="47" d="100"/>
        </p:scale>
        <p:origin x="-1363"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wrap="square" lIns="91440" tIns="45720" rIns="91440" bIns="45720" numCol="1" anchor="t" anchorCtr="0" compatLnSpc="1">
            <a:prstTxWarp prst="textNoShape">
              <a:avLst/>
            </a:prstTxWarp>
          </a:bodyPr>
          <a:lstStyle>
            <a:lvl1pPr algn="r" rtl="1">
              <a:defRPr sz="1200">
                <a:latin typeface="Calibri" pitchFamily="34" charset="0"/>
                <a:ea typeface="Majalla UI"/>
                <a:cs typeface="Majalla UI"/>
              </a:defRPr>
            </a:lvl1pPr>
          </a:lstStyle>
          <a:p>
            <a:pPr>
              <a:defRPr/>
            </a:pPr>
            <a:endParaRPr lang="ar-SA"/>
          </a:p>
        </p:txBody>
      </p:sp>
      <p:sp>
        <p:nvSpPr>
          <p:cNvPr id="3" name="Date Placeholder 2"/>
          <p:cNvSpPr>
            <a:spLocks noGrp="1"/>
          </p:cNvSpPr>
          <p:nvPr>
            <p:ph type="dt" idx="1"/>
          </p:nvPr>
        </p:nvSpPr>
        <p:spPr>
          <a:xfrm>
            <a:off x="1588" y="0"/>
            <a:ext cx="2971800" cy="457200"/>
          </a:xfrm>
          <a:prstGeom prst="rect">
            <a:avLst/>
          </a:prstGeom>
        </p:spPr>
        <p:txBody>
          <a:bodyPr vert="horz" wrap="square" lIns="91440" tIns="45720" rIns="91440" bIns="45720" numCol="1" anchor="t" anchorCtr="0" compatLnSpc="1">
            <a:prstTxWarp prst="textNoShape">
              <a:avLst/>
            </a:prstTxWarp>
          </a:bodyPr>
          <a:lstStyle>
            <a:lvl1pPr rtl="1">
              <a:defRPr sz="1200">
                <a:latin typeface="Calibri" pitchFamily="34" charset="0"/>
                <a:ea typeface="Majalla UI"/>
                <a:cs typeface="Majalla UI"/>
              </a:defRPr>
            </a:lvl1pPr>
          </a:lstStyle>
          <a:p>
            <a:pPr>
              <a:defRPr/>
            </a:pPr>
            <a:fld id="{A2C77EB8-F088-42A8-8CFE-98112365F149}" type="datetimeFigureOut">
              <a:rPr lang="ar-SA"/>
              <a:pPr>
                <a:defRPr/>
              </a:pPr>
              <a:t>26/12/33</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ar-SA"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3886200" y="8685213"/>
            <a:ext cx="2971800" cy="457200"/>
          </a:xfrm>
          <a:prstGeom prst="rect">
            <a:avLst/>
          </a:prstGeom>
        </p:spPr>
        <p:txBody>
          <a:bodyPr vert="horz" wrap="square" lIns="91440" tIns="45720" rIns="91440" bIns="45720" numCol="1" anchor="b" anchorCtr="0" compatLnSpc="1">
            <a:prstTxWarp prst="textNoShape">
              <a:avLst/>
            </a:prstTxWarp>
          </a:bodyPr>
          <a:lstStyle>
            <a:lvl1pPr algn="r" rtl="1">
              <a:defRPr sz="1200">
                <a:latin typeface="Calibri" pitchFamily="34" charset="0"/>
                <a:ea typeface="Majalla UI"/>
                <a:cs typeface="Majalla UI"/>
              </a:defRPr>
            </a:lvl1pPr>
          </a:lstStyle>
          <a:p>
            <a:pPr>
              <a:defRPr/>
            </a:pPr>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wrap="square" lIns="91440" tIns="45720" rIns="91440" bIns="45720" numCol="1" anchor="b" anchorCtr="0" compatLnSpc="1">
            <a:prstTxWarp prst="textNoShape">
              <a:avLst/>
            </a:prstTxWarp>
          </a:bodyPr>
          <a:lstStyle>
            <a:lvl1pPr rtl="1">
              <a:defRPr sz="1200">
                <a:latin typeface="Calibri" pitchFamily="34" charset="0"/>
                <a:ea typeface="Majalla UI"/>
                <a:cs typeface="Majalla UI"/>
              </a:defRPr>
            </a:lvl1pPr>
          </a:lstStyle>
          <a:p>
            <a:pPr>
              <a:defRPr/>
            </a:pPr>
            <a:fld id="{9C374C9A-A13B-413B-BEB2-311030AF7924}" type="slidenum">
              <a:rPr lang="ar-SA"/>
              <a:pPr>
                <a:defRPr/>
              </a:pPr>
              <a:t>‹#›</a:t>
            </a:fld>
            <a:endParaRPr lang="ar-SA"/>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ar-SA" dirty="0"/>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2</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buFont typeface="Wingdings" pitchFamily="2" charset="2"/>
              <a:buChar char="ü"/>
            </a:pPr>
            <a:r>
              <a:rPr lang="en-US" dirty="0" smtClean="0"/>
              <a:t>Discuss the type of information in the paragraph.</a:t>
            </a:r>
          </a:p>
          <a:p>
            <a:pPr algn="l" rtl="0">
              <a:buFont typeface="Wingdings" pitchFamily="2" charset="2"/>
              <a:buChar char="ü"/>
            </a:pPr>
            <a:r>
              <a:rPr lang="en-US" dirty="0" smtClean="0"/>
              <a:t>What is informational writing?</a:t>
            </a:r>
          </a:p>
          <a:p>
            <a:pPr lvl="0" algn="l" rtl="0">
              <a:lnSpc>
                <a:spcPct val="150000"/>
              </a:lnSpc>
              <a:buFont typeface="Wingdings" pitchFamily="2" charset="2"/>
              <a:buChar char="ü"/>
            </a:pPr>
            <a:r>
              <a:rPr lang="en-US" sz="1200" b="0" i="0" kern="1200" dirty="0" smtClean="0">
                <a:solidFill>
                  <a:schemeClr val="tx1"/>
                </a:solidFill>
                <a:latin typeface="+mn-lt"/>
                <a:ea typeface="+mn-ea"/>
                <a:cs typeface="+mn-cs"/>
              </a:rPr>
              <a:t>Informational writing offers factual</a:t>
            </a:r>
            <a:r>
              <a:rPr lang="en-US" sz="1200" b="0" i="0" kern="1200" baseline="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information; may be based on research; or may be based on personal thoughts and observations.</a:t>
            </a:r>
          </a:p>
          <a:p>
            <a:pPr lvl="0" algn="l" rtl="0">
              <a:lnSpc>
                <a:spcPct val="150000"/>
              </a:lnSpc>
              <a:buFont typeface="Wingdings" pitchFamily="2" charset="2"/>
              <a:buChar char="ü"/>
            </a:pPr>
            <a:r>
              <a:rPr lang="en-US" sz="1200" b="0" i="0" kern="1200" dirty="0" smtClean="0">
                <a:solidFill>
                  <a:schemeClr val="tx1"/>
                </a:solidFill>
                <a:latin typeface="+mn-lt"/>
                <a:ea typeface="+mn-ea"/>
                <a:cs typeface="+mn-cs"/>
              </a:rPr>
              <a:t>In</a:t>
            </a:r>
            <a:r>
              <a:rPr lang="en-US" sz="1200" b="0" i="0" kern="1200" baseline="0" dirty="0" smtClean="0">
                <a:solidFill>
                  <a:schemeClr val="tx1"/>
                </a:solidFill>
                <a:latin typeface="+mn-lt"/>
                <a:ea typeface="+mn-ea"/>
                <a:cs typeface="+mn-cs"/>
              </a:rPr>
              <a:t> this unit it is related to personal information either about oneself or others. </a:t>
            </a:r>
            <a:endParaRPr lang="ar-SA" sz="1200" kern="1200" dirty="0" smtClean="0">
              <a:solidFill>
                <a:schemeClr val="tx1"/>
              </a:solidFill>
              <a:latin typeface="+mn-lt"/>
              <a:ea typeface="+mn-ea"/>
              <a:cs typeface="+mn-cs"/>
            </a:endParaRPr>
          </a:p>
          <a:p>
            <a:pPr algn="l" rtl="0">
              <a:buFont typeface="Wingdings" pitchFamily="2" charset="2"/>
              <a:buChar char="ü"/>
            </a:pPr>
            <a:endParaRPr lang="en-US" dirty="0" smtClean="0"/>
          </a:p>
          <a:p>
            <a:pPr algn="l" rtl="0"/>
            <a:endParaRPr lang="en-US" dirty="0" smtClean="0"/>
          </a:p>
          <a:p>
            <a:pPr algn="l" rtl="0"/>
            <a:endParaRPr lang="ar-SA" dirty="0"/>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3</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lnSpc>
                <a:spcPct val="150000"/>
              </a:lnSpc>
            </a:pPr>
            <a:r>
              <a:rPr lang="en-US" dirty="0" smtClean="0">
                <a:cs typeface="+mj-cs"/>
              </a:rPr>
              <a:t>Personal information paragraph</a:t>
            </a:r>
            <a:endParaRPr lang="ar-SA" dirty="0">
              <a:cs typeface="+mj-cs"/>
            </a:endParaRPr>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4</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r>
              <a:rPr lang="en-US" dirty="0" smtClean="0"/>
              <a:t>Articles: 2 slides</a:t>
            </a:r>
          </a:p>
          <a:p>
            <a:pPr algn="l" rtl="0">
              <a:buFont typeface="Wingdings" pitchFamily="2" charset="2"/>
              <a:buChar char="ü"/>
            </a:pPr>
            <a:r>
              <a:rPr lang="en-US" dirty="0" smtClean="0"/>
              <a:t>What are articles?</a:t>
            </a:r>
          </a:p>
          <a:p>
            <a:pPr algn="l" rtl="0">
              <a:buFont typeface="Wingdings" pitchFamily="2" charset="2"/>
              <a:buChar char="ü"/>
            </a:pPr>
            <a:r>
              <a:rPr lang="en-US" dirty="0" smtClean="0"/>
              <a:t>How to use them?</a:t>
            </a:r>
          </a:p>
          <a:p>
            <a:pPr algn="l" rtl="0">
              <a:buFont typeface="Wingdings" pitchFamily="2" charset="2"/>
              <a:buChar char="ü"/>
            </a:pPr>
            <a:r>
              <a:rPr lang="en-US" dirty="0" smtClean="0"/>
              <a:t>Examples</a:t>
            </a:r>
          </a:p>
          <a:p>
            <a:pPr algn="l" rtl="0">
              <a:buFont typeface="Wingdings" pitchFamily="2" charset="2"/>
              <a:buChar char="ü"/>
            </a:pPr>
            <a:r>
              <a:rPr lang="en-US" dirty="0" smtClean="0"/>
              <a:t>Exercises </a:t>
            </a:r>
            <a:endParaRPr lang="ar-SA" dirty="0"/>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5</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r>
              <a:rPr lang="en-US" dirty="0" smtClean="0"/>
              <a:t>Adjectives: 3</a:t>
            </a:r>
            <a:r>
              <a:rPr lang="en-US" baseline="0" dirty="0" smtClean="0"/>
              <a:t> slides</a:t>
            </a:r>
          </a:p>
          <a:p>
            <a:pPr algn="l" rtl="0">
              <a:buFont typeface="Wingdings" pitchFamily="2" charset="2"/>
              <a:buChar char="ü"/>
            </a:pPr>
            <a:r>
              <a:rPr lang="en-US" dirty="0" smtClean="0"/>
              <a:t>What are adjectives?</a:t>
            </a:r>
          </a:p>
          <a:p>
            <a:pPr algn="l" rtl="0">
              <a:buFont typeface="Wingdings" pitchFamily="2" charset="2"/>
              <a:buChar char="ü"/>
            </a:pPr>
            <a:r>
              <a:rPr lang="en-US" dirty="0" smtClean="0"/>
              <a:t>Where do they come in a sentence?</a:t>
            </a:r>
          </a:p>
          <a:p>
            <a:pPr algn="l" rtl="0">
              <a:buFont typeface="Wingdings" pitchFamily="2" charset="2"/>
              <a:buChar char="ü"/>
            </a:pPr>
            <a:r>
              <a:rPr lang="en-US" dirty="0" smtClean="0"/>
              <a:t>Examples</a:t>
            </a:r>
          </a:p>
          <a:p>
            <a:pPr algn="l" rtl="0">
              <a:buFont typeface="Wingdings" pitchFamily="2" charset="2"/>
              <a:buChar char="ü"/>
            </a:pPr>
            <a:r>
              <a:rPr lang="en-US" dirty="0" smtClean="0"/>
              <a:t>Exercises </a:t>
            </a:r>
            <a:endParaRPr lang="ar-SA" dirty="0"/>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7</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solidFill>
                  <a:schemeClr val="accent1"/>
                </a:solidFill>
                <a:latin typeface="Constantia" pitchFamily="18" charset="0"/>
              </a:rPr>
              <a:t>Add a comma (,) or the word (and) between adjectives.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solidFill>
                  <a:schemeClr val="accent1"/>
                </a:solidFill>
                <a:latin typeface="Constantia" pitchFamily="18" charset="0"/>
              </a:rPr>
              <a:t>Notice the place of the adjective.</a:t>
            </a:r>
          </a:p>
          <a:p>
            <a:endParaRPr lang="ar-SA" dirty="0"/>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8</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r>
              <a:rPr lang="en-GB" dirty="0" smtClean="0"/>
              <a:t>These</a:t>
            </a:r>
            <a:r>
              <a:rPr lang="en-GB" baseline="0" dirty="0" smtClean="0"/>
              <a:t> words should be memorised by heart. </a:t>
            </a:r>
          </a:p>
          <a:p>
            <a:pPr algn="l"/>
            <a:r>
              <a:rPr lang="en-GB" baseline="0" dirty="0" smtClean="0"/>
              <a:t>Spelling </a:t>
            </a:r>
            <a:endParaRPr lang="ar-SA" dirty="0"/>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10</a:t>
            </a:fld>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r>
              <a:rPr lang="en-GB" dirty="0" smtClean="0"/>
              <a:t>Additional material</a:t>
            </a:r>
          </a:p>
          <a:p>
            <a:pPr algn="l" rtl="0"/>
            <a:r>
              <a:rPr lang="en-GB" dirty="0" smtClean="0"/>
              <a:t>These words should be memorised by heart</a:t>
            </a:r>
          </a:p>
          <a:p>
            <a:pPr algn="l" rtl="0"/>
            <a:endParaRPr lang="ar-SA" dirty="0"/>
          </a:p>
        </p:txBody>
      </p:sp>
      <p:sp>
        <p:nvSpPr>
          <p:cNvPr id="4" name="Slide Number Placeholder 3"/>
          <p:cNvSpPr>
            <a:spLocks noGrp="1"/>
          </p:cNvSpPr>
          <p:nvPr>
            <p:ph type="sldNum" sz="quarter" idx="10"/>
          </p:nvPr>
        </p:nvSpPr>
        <p:spPr/>
        <p:txBody>
          <a:bodyPr/>
          <a:lstStyle/>
          <a:p>
            <a:pPr>
              <a:defRPr/>
            </a:pPr>
            <a:fld id="{9C374C9A-A13B-413B-BEB2-311030AF7924}" type="slidenum">
              <a:rPr lang="ar-SA" smtClean="0"/>
              <a:pPr>
                <a:defRPr/>
              </a:pPr>
              <a:t>11</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2C76BD64-717A-49B3-9568-A67589D0CDA2}" type="datetime1">
              <a:rPr lang="ar-SA"/>
              <a:pPr>
                <a:defRPr/>
              </a:pPr>
              <a:t>26/12/33</a:t>
            </a:fld>
            <a:endParaRPr lang="ar-SA"/>
          </a:p>
        </p:txBody>
      </p:sp>
      <p:sp>
        <p:nvSpPr>
          <p:cNvPr id="5" name="Footer Placeholder 18"/>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26"/>
          <p:cNvSpPr>
            <a:spLocks noGrp="1"/>
          </p:cNvSpPr>
          <p:nvPr>
            <p:ph type="sldNum" sz="quarter" idx="12"/>
          </p:nvPr>
        </p:nvSpPr>
        <p:spPr/>
        <p:txBody>
          <a:bodyPr/>
          <a:lstStyle>
            <a:lvl1pPr>
              <a:defRPr/>
            </a:lvl1pPr>
          </a:lstStyle>
          <a:p>
            <a:pPr>
              <a:defRPr/>
            </a:pPr>
            <a:fld id="{56CCAC0E-DD97-4B7B-9DF5-65B666EA8805}" type="slidenum">
              <a:rPr lang="ar-SA"/>
              <a:pPr>
                <a:defRPr/>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1C72E466-0BBC-494D-BFDB-9172B5B8758F}" type="datetime1">
              <a:rPr lang="ar-SA"/>
              <a:pPr>
                <a:defRPr/>
              </a:pPr>
              <a:t>26/12/33</a:t>
            </a:fld>
            <a:endParaRPr lang="ar-SA"/>
          </a:p>
        </p:txBody>
      </p:sp>
      <p:sp>
        <p:nvSpPr>
          <p:cNvPr id="5"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17"/>
          <p:cNvSpPr>
            <a:spLocks noGrp="1"/>
          </p:cNvSpPr>
          <p:nvPr>
            <p:ph type="sldNum" sz="quarter" idx="12"/>
          </p:nvPr>
        </p:nvSpPr>
        <p:spPr/>
        <p:txBody>
          <a:bodyPr/>
          <a:lstStyle>
            <a:lvl1pPr>
              <a:defRPr/>
            </a:lvl1pPr>
          </a:lstStyle>
          <a:p>
            <a:pPr>
              <a:defRPr/>
            </a:pPr>
            <a:fld id="{850CA473-742B-4A18-9BEA-23479715DF7F}" type="slidenum">
              <a:rPr lang="ar-SA"/>
              <a:pPr>
                <a:defRPr/>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118A1DE-C665-4592-B683-F3612E5F4168}" type="datetime1">
              <a:rPr lang="ar-SA"/>
              <a:pPr>
                <a:defRPr/>
              </a:pPr>
              <a:t>26/12/33</a:t>
            </a:fld>
            <a:endParaRPr lang="ar-SA"/>
          </a:p>
        </p:txBody>
      </p:sp>
      <p:sp>
        <p:nvSpPr>
          <p:cNvPr id="5" name="Footer Placeholder 4"/>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5"/>
          <p:cNvSpPr>
            <a:spLocks noGrp="1"/>
          </p:cNvSpPr>
          <p:nvPr>
            <p:ph type="sldNum" sz="quarter" idx="12"/>
          </p:nvPr>
        </p:nvSpPr>
        <p:spPr/>
        <p:txBody>
          <a:bodyPr/>
          <a:lstStyle>
            <a:lvl1pPr>
              <a:defRPr/>
            </a:lvl1pPr>
          </a:lstStyle>
          <a:p>
            <a:pPr>
              <a:defRPr/>
            </a:pPr>
            <a:fld id="{76BB8339-19E2-4443-9C88-011CC707586B}" type="slidenum">
              <a:rPr lang="ar-SA"/>
              <a:pPr>
                <a:defRPr/>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4CD06C3A-EBEE-4C0D-8327-42A5C0D8940E}" type="datetime1">
              <a:rPr lang="ar-SA"/>
              <a:pPr>
                <a:defRPr/>
              </a:pPr>
              <a:t>26/12/33</a:t>
            </a:fld>
            <a:endParaRPr lang="ar-SA"/>
          </a:p>
        </p:txBody>
      </p:sp>
      <p:sp>
        <p:nvSpPr>
          <p:cNvPr id="6"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7" name="Slide Number Placeholder 17"/>
          <p:cNvSpPr>
            <a:spLocks noGrp="1"/>
          </p:cNvSpPr>
          <p:nvPr>
            <p:ph type="sldNum" sz="quarter" idx="12"/>
          </p:nvPr>
        </p:nvSpPr>
        <p:spPr/>
        <p:txBody>
          <a:bodyPr/>
          <a:lstStyle>
            <a:lvl1pPr>
              <a:defRPr/>
            </a:lvl1pPr>
          </a:lstStyle>
          <a:p>
            <a:pPr>
              <a:defRPr/>
            </a:pPr>
            <a:fld id="{0F2EBB68-8118-4D0D-BDAB-15A2496EF7C5}" type="slidenum">
              <a:rPr lang="ar-SA"/>
              <a:pPr>
                <a:defRPr/>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541633C3-CFBE-4FE9-964F-014D43B06972}" type="datetime1">
              <a:rPr lang="ar-SA"/>
              <a:pPr>
                <a:defRPr/>
              </a:pPr>
              <a:t>26/12/33</a:t>
            </a:fld>
            <a:endParaRPr lang="ar-SA"/>
          </a:p>
        </p:txBody>
      </p:sp>
      <p:sp>
        <p:nvSpPr>
          <p:cNvPr id="8"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9" name="Slide Number Placeholder 17"/>
          <p:cNvSpPr>
            <a:spLocks noGrp="1"/>
          </p:cNvSpPr>
          <p:nvPr>
            <p:ph type="sldNum" sz="quarter" idx="12"/>
          </p:nvPr>
        </p:nvSpPr>
        <p:spPr/>
        <p:txBody>
          <a:bodyPr/>
          <a:lstStyle>
            <a:lvl1pPr>
              <a:defRPr/>
            </a:lvl1pPr>
          </a:lstStyle>
          <a:p>
            <a:pPr>
              <a:defRPr/>
            </a:pPr>
            <a:fld id="{AB942135-B117-463A-8AAF-6BD553088160}" type="slidenum">
              <a:rPr lang="ar-SA"/>
              <a:pPr>
                <a:defRPr/>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CB9B0EB8-12D7-4E0E-8363-0EB320068113}" type="datetime1">
              <a:rPr lang="ar-SA"/>
              <a:pPr>
                <a:defRPr/>
              </a:pPr>
              <a:t>26/12/33</a:t>
            </a:fld>
            <a:endParaRPr lang="ar-SA"/>
          </a:p>
        </p:txBody>
      </p:sp>
      <p:sp>
        <p:nvSpPr>
          <p:cNvPr id="4"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5" name="Slide Number Placeholder 17"/>
          <p:cNvSpPr>
            <a:spLocks noGrp="1"/>
          </p:cNvSpPr>
          <p:nvPr>
            <p:ph type="sldNum" sz="quarter" idx="12"/>
          </p:nvPr>
        </p:nvSpPr>
        <p:spPr/>
        <p:txBody>
          <a:bodyPr/>
          <a:lstStyle>
            <a:lvl1pPr>
              <a:defRPr/>
            </a:lvl1pPr>
          </a:lstStyle>
          <a:p>
            <a:pPr>
              <a:defRPr/>
            </a:pPr>
            <a:fld id="{A49CEA67-451F-415D-86F4-B66B1225EA1A}" type="slidenum">
              <a:rPr lang="ar-SA"/>
              <a:pPr>
                <a:defRPr/>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E1083A1D-C972-4513-B13C-72AA8D0A85EC}" type="datetime1">
              <a:rPr lang="ar-SA"/>
              <a:pPr>
                <a:defRPr/>
              </a:pPr>
              <a:t>26/12/33</a:t>
            </a:fld>
            <a:endParaRPr lang="ar-SA"/>
          </a:p>
        </p:txBody>
      </p:sp>
      <p:sp>
        <p:nvSpPr>
          <p:cNvPr id="3"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4" name="Slide Number Placeholder 17"/>
          <p:cNvSpPr>
            <a:spLocks noGrp="1"/>
          </p:cNvSpPr>
          <p:nvPr>
            <p:ph type="sldNum" sz="quarter" idx="12"/>
          </p:nvPr>
        </p:nvSpPr>
        <p:spPr/>
        <p:txBody>
          <a:bodyPr/>
          <a:lstStyle>
            <a:lvl1pPr>
              <a:defRPr/>
            </a:lvl1pPr>
          </a:lstStyle>
          <a:p>
            <a:pPr>
              <a:defRPr/>
            </a:pPr>
            <a:fld id="{6B0A4A78-4F55-47AC-AEE5-6611B4830159}" type="slidenum">
              <a:rPr lang="ar-SA"/>
              <a:pPr>
                <a:defRPr/>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A835D65C-E98C-4DAA-B98C-63C0C92A6C62}" type="datetime1">
              <a:rPr lang="ar-SA"/>
              <a:pPr>
                <a:defRPr/>
              </a:pPr>
              <a:t>26/12/33</a:t>
            </a:fld>
            <a:endParaRPr lang="ar-SA"/>
          </a:p>
        </p:txBody>
      </p:sp>
      <p:sp>
        <p:nvSpPr>
          <p:cNvPr id="6"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7" name="Slide Number Placeholder 17"/>
          <p:cNvSpPr>
            <a:spLocks noGrp="1"/>
          </p:cNvSpPr>
          <p:nvPr>
            <p:ph type="sldNum" sz="quarter" idx="12"/>
          </p:nvPr>
        </p:nvSpPr>
        <p:spPr/>
        <p:txBody>
          <a:bodyPr/>
          <a:lstStyle>
            <a:lvl1pPr>
              <a:defRPr/>
            </a:lvl1pPr>
          </a:lstStyle>
          <a:p>
            <a:pPr>
              <a:defRPr/>
            </a:pPr>
            <a:fld id="{72E30684-352E-4BE7-8A3A-B0F5AAB6FF85}" type="slidenum">
              <a:rPr lang="ar-SA"/>
              <a:pPr>
                <a:defRPr/>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rtl="1" fontAlgn="auto">
              <a:spcBef>
                <a:spcPts val="0"/>
              </a:spcBef>
              <a:spcAft>
                <a:spcPts val="0"/>
              </a:spcAft>
              <a:defRPr/>
            </a:pPr>
            <a:endParaRPr lang="en-US"/>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cs typeface="+mn-cs"/>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2B72BAE5-05C8-4654-A8AB-AE45BB6174E0}" type="datetime1">
              <a:rPr lang="ar-SA"/>
              <a:pPr>
                <a:defRPr/>
              </a:pPr>
              <a:t>26/12/33</a:t>
            </a:fld>
            <a:endParaRPr lang="ar-SA"/>
          </a:p>
        </p:txBody>
      </p:sp>
      <p:sp>
        <p:nvSpPr>
          <p:cNvPr id="10" name="Footer Placeholder 5"/>
          <p:cNvSpPr>
            <a:spLocks noGrp="1"/>
          </p:cNvSpPr>
          <p:nvPr>
            <p:ph type="ftr" sz="quarter" idx="11"/>
          </p:nvPr>
        </p:nvSpPr>
        <p:spPr/>
        <p:txBody>
          <a:bodyPr/>
          <a:lstStyle>
            <a:lvl1pPr>
              <a:defRPr/>
            </a:lvl1pPr>
          </a:lstStyle>
          <a:p>
            <a:pPr>
              <a:defRPr/>
            </a:pPr>
            <a:r>
              <a:rPr lang="en-US"/>
              <a:t>Prepared by: Laila al-Hasan</a:t>
            </a:r>
            <a:endParaRPr lang="ar-SA"/>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FE799FE3-467D-4F2E-9DD0-5CD84F7FE271}" type="slidenum">
              <a:rPr lang="ar-SA"/>
              <a:pPr>
                <a:defRPr/>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1D7C1075-1EA7-4A8C-990B-63D57DB683EF}" type="datetime1">
              <a:rPr lang="ar-SA"/>
              <a:pPr>
                <a:defRPr/>
              </a:pPr>
              <a:t>26/12/33</a:t>
            </a:fld>
            <a:endParaRPr lang="ar-SA"/>
          </a:p>
        </p:txBody>
      </p:sp>
      <p:sp>
        <p:nvSpPr>
          <p:cNvPr id="5"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17"/>
          <p:cNvSpPr>
            <a:spLocks noGrp="1"/>
          </p:cNvSpPr>
          <p:nvPr>
            <p:ph type="sldNum" sz="quarter" idx="12"/>
          </p:nvPr>
        </p:nvSpPr>
        <p:spPr/>
        <p:txBody>
          <a:bodyPr/>
          <a:lstStyle>
            <a:lvl1pPr>
              <a:defRPr/>
            </a:lvl1pPr>
          </a:lstStyle>
          <a:p>
            <a:pPr>
              <a:defRPr/>
            </a:pPr>
            <a:fld id="{497CB7D9-5246-4A80-AC1B-C297028C001C}" type="slidenum">
              <a:rPr lang="ar-SA"/>
              <a:pPr>
                <a:defRPr/>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5817DFD-F4FB-42D0-8DD0-C3F267160B42}" type="datetime1">
              <a:rPr lang="ar-SA"/>
              <a:pPr>
                <a:defRPr/>
              </a:pPr>
              <a:t>26/12/33</a:t>
            </a:fld>
            <a:endParaRPr lang="ar-SA"/>
          </a:p>
        </p:txBody>
      </p:sp>
      <p:sp>
        <p:nvSpPr>
          <p:cNvPr id="5"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17"/>
          <p:cNvSpPr>
            <a:spLocks noGrp="1"/>
          </p:cNvSpPr>
          <p:nvPr>
            <p:ph type="sldNum" sz="quarter" idx="12"/>
          </p:nvPr>
        </p:nvSpPr>
        <p:spPr/>
        <p:txBody>
          <a:bodyPr/>
          <a:lstStyle>
            <a:lvl1pPr>
              <a:defRPr/>
            </a:lvl1pPr>
          </a:lstStyle>
          <a:p>
            <a:pPr>
              <a:defRPr/>
            </a:pPr>
            <a:fld id="{CA2A7090-9290-4C2A-BCFD-F04AB5D7E9DD}" type="slidenum">
              <a:rPr lang="ar-SA"/>
              <a:pPr>
                <a:defRPr/>
              </a:pPr>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9"/>
          <p:cNvSpPr>
            <a:spLocks noGrp="1"/>
          </p:cNvSpPr>
          <p:nvPr>
            <p:ph type="dt" sz="half" idx="10"/>
          </p:nvPr>
        </p:nvSpPr>
        <p:spPr/>
        <p:txBody>
          <a:bodyPr/>
          <a:lstStyle>
            <a:lvl1pPr>
              <a:defRPr/>
            </a:lvl1pPr>
          </a:lstStyle>
          <a:p>
            <a:pPr>
              <a:defRPr/>
            </a:pPr>
            <a:fld id="{BD5884D3-287F-4DCD-B4A1-3440AE8E2F9D}" type="datetime1">
              <a:rPr lang="ar-SA"/>
              <a:pPr>
                <a:defRPr/>
              </a:pPr>
              <a:t>26/12/33</a:t>
            </a:fld>
            <a:endParaRPr lang="ar-SA"/>
          </a:p>
        </p:txBody>
      </p:sp>
      <p:sp>
        <p:nvSpPr>
          <p:cNvPr id="5" name="Footer Placeholder 21"/>
          <p:cNvSpPr>
            <a:spLocks noGrp="1"/>
          </p:cNvSpPr>
          <p:nvPr>
            <p:ph type="ftr" sz="quarter" idx="11"/>
          </p:nvPr>
        </p:nvSpPr>
        <p:spPr/>
        <p:txBody>
          <a:bodyPr/>
          <a:lstStyle>
            <a:lvl1pPr>
              <a:defRPr/>
            </a:lvl1pPr>
          </a:lstStyle>
          <a:p>
            <a:pPr>
              <a:defRPr/>
            </a:pPr>
            <a:r>
              <a:rPr lang="en-US"/>
              <a:t>Prepared by: Laila al-Hasan</a:t>
            </a:r>
            <a:endParaRPr lang="ar-SA"/>
          </a:p>
        </p:txBody>
      </p:sp>
      <p:sp>
        <p:nvSpPr>
          <p:cNvPr id="6" name="Slide Number Placeholder 17"/>
          <p:cNvSpPr>
            <a:spLocks noGrp="1"/>
          </p:cNvSpPr>
          <p:nvPr>
            <p:ph type="sldNum" sz="quarter" idx="12"/>
          </p:nvPr>
        </p:nvSpPr>
        <p:spPr/>
        <p:txBody>
          <a:bodyPr/>
          <a:lstStyle>
            <a:lvl1pPr>
              <a:defRPr/>
            </a:lvl1pPr>
          </a:lstStyle>
          <a:p>
            <a:pPr>
              <a:defRPr/>
            </a:pPr>
            <a:fld id="{929C0D5E-E6B7-4D78-B3F9-620EE372C6BD}" type="slidenum">
              <a:rPr lang="ar-SA"/>
              <a:pPr>
                <a:defRPr/>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rtl="1"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fld id="{83B6CD71-5BCC-4430-B1A9-843D1861600B}" type="datetime1">
              <a:rPr lang="ar-SA"/>
              <a:pPr>
                <a:defRPr/>
              </a:pPr>
              <a:t>26/12/33</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rtl="1"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r>
              <a:rPr lang="en-US"/>
              <a:t>Prepared by: Laila al-Hasan</a:t>
            </a:r>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rtl="1" eaLnBrk="1" fontAlgn="auto" latinLnBrk="0" hangingPunct="1">
              <a:spcBef>
                <a:spcPts val="0"/>
              </a:spcBef>
              <a:spcAft>
                <a:spcPts val="0"/>
              </a:spcAft>
              <a:defRPr kumimoji="0" sz="1200">
                <a:solidFill>
                  <a:schemeClr val="tx2">
                    <a:shade val="90000"/>
                  </a:schemeClr>
                </a:solidFill>
                <a:latin typeface="+mn-lt"/>
                <a:ea typeface="+mn-ea"/>
                <a:cs typeface="+mn-cs"/>
              </a:defRPr>
            </a:lvl1pPr>
          </a:lstStyle>
          <a:p>
            <a:pPr>
              <a:defRPr/>
            </a:pPr>
            <a:fld id="{277BC3DF-97ED-4C52-82FB-232BEE259ABD}" type="slidenum">
              <a:rPr lang="ar-SA"/>
              <a:pPr>
                <a:defRPr/>
              </a:pPr>
              <a:t>‹#›</a:t>
            </a:fld>
            <a:endParaRPr lang="ar-SA"/>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lgn="r" rtl="1" fontAlgn="auto">
                <a:spcBef>
                  <a:spcPts val="0"/>
                </a:spcBef>
                <a:spcAft>
                  <a:spcPts val="0"/>
                </a:spcAft>
                <a:defRPr/>
              </a:pPr>
              <a:endParaRPr lang="en-US">
                <a:latin typeface="+mn-lt"/>
                <a:ea typeface="+mn-ea"/>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lgn="r" rtl="1" fontAlgn="auto">
                <a:spcBef>
                  <a:spcPts val="0"/>
                </a:spcBef>
                <a:spcAft>
                  <a:spcPts val="0"/>
                </a:spcAft>
                <a:defRPr/>
              </a:pPr>
              <a:endParaRPr lang="en-US">
                <a:latin typeface="+mn-lt"/>
                <a:ea typeface="+mn-ea"/>
                <a:cs typeface="+mn-cs"/>
              </a:endParaRPr>
            </a:p>
          </p:txBody>
        </p:sp>
      </p:grpSp>
    </p:spTree>
  </p:cSld>
  <p:clrMap bg1="lt1" tx1="dk1" bg2="lt2" tx2="dk2" accent1="accent1" accent2="accent2" accent3="accent3" accent4="accent4" accent5="accent5" accent6="accent6" hlink="hlink" folHlink="folHlink"/>
  <p:sldLayoutIdLst>
    <p:sldLayoutId id="2147484222" r:id="rId1"/>
    <p:sldLayoutId id="2147484213" r:id="rId2"/>
    <p:sldLayoutId id="2147484223" r:id="rId3"/>
    <p:sldLayoutId id="2147484214" r:id="rId4"/>
    <p:sldLayoutId id="2147484215" r:id="rId5"/>
    <p:sldLayoutId id="2147484216" r:id="rId6"/>
    <p:sldLayoutId id="2147484217" r:id="rId7"/>
    <p:sldLayoutId id="2147484218" r:id="rId8"/>
    <p:sldLayoutId id="2147484224" r:id="rId9"/>
    <p:sldLayoutId id="2147484219" r:id="rId10"/>
    <p:sldLayoutId id="2147484220" r:id="rId11"/>
    <p:sldLayoutId id="2147484221" r:id="rId12"/>
  </p:sldLayoutIdLst>
  <p:hf hdr="0" dt="0"/>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Bookman Old Style" pitchFamily="18" charset="0"/>
          <a:cs typeface="Times New Roman" pitchFamily="18" charset="0"/>
        </a:defRPr>
      </a:lvl2pPr>
      <a:lvl3pPr algn="l" rtl="1" eaLnBrk="0" fontAlgn="base" hangingPunct="0">
        <a:spcBef>
          <a:spcPct val="0"/>
        </a:spcBef>
        <a:spcAft>
          <a:spcPct val="0"/>
        </a:spcAft>
        <a:defRPr sz="5000">
          <a:solidFill>
            <a:schemeClr val="tx2"/>
          </a:solidFill>
          <a:latin typeface="Bookman Old Style" pitchFamily="18" charset="0"/>
          <a:cs typeface="Times New Roman" pitchFamily="18" charset="0"/>
        </a:defRPr>
      </a:lvl3pPr>
      <a:lvl4pPr algn="l" rtl="1" eaLnBrk="0" fontAlgn="base" hangingPunct="0">
        <a:spcBef>
          <a:spcPct val="0"/>
        </a:spcBef>
        <a:spcAft>
          <a:spcPct val="0"/>
        </a:spcAft>
        <a:defRPr sz="5000">
          <a:solidFill>
            <a:schemeClr val="tx2"/>
          </a:solidFill>
          <a:latin typeface="Bookman Old Style" pitchFamily="18" charset="0"/>
          <a:cs typeface="Times New Roman" pitchFamily="18" charset="0"/>
        </a:defRPr>
      </a:lvl4pPr>
      <a:lvl5pPr algn="l" rtl="1" eaLnBrk="0" fontAlgn="base" hangingPunct="0">
        <a:spcBef>
          <a:spcPct val="0"/>
        </a:spcBef>
        <a:spcAft>
          <a:spcPct val="0"/>
        </a:spcAft>
        <a:defRPr sz="5000">
          <a:solidFill>
            <a:schemeClr val="tx2"/>
          </a:solidFill>
          <a:latin typeface="Bookman Old Style" pitchFamily="18" charset="0"/>
          <a:cs typeface="Times New Roman" pitchFamily="18" charset="0"/>
        </a:defRPr>
      </a:lvl5pPr>
      <a:lvl6pPr marL="457200" algn="l" rtl="1" fontAlgn="base">
        <a:spcBef>
          <a:spcPct val="0"/>
        </a:spcBef>
        <a:spcAft>
          <a:spcPct val="0"/>
        </a:spcAft>
        <a:defRPr sz="5000">
          <a:solidFill>
            <a:schemeClr val="tx2"/>
          </a:solidFill>
          <a:latin typeface="Calibri" pitchFamily="34" charset="0"/>
          <a:cs typeface="Traditional Arabic" pitchFamily="18" charset="-78"/>
        </a:defRPr>
      </a:lvl6pPr>
      <a:lvl7pPr marL="914400" algn="l" rtl="1" fontAlgn="base">
        <a:spcBef>
          <a:spcPct val="0"/>
        </a:spcBef>
        <a:spcAft>
          <a:spcPct val="0"/>
        </a:spcAft>
        <a:defRPr sz="5000">
          <a:solidFill>
            <a:schemeClr val="tx2"/>
          </a:solidFill>
          <a:latin typeface="Calibri" pitchFamily="34" charset="0"/>
          <a:cs typeface="Traditional Arabic" pitchFamily="18" charset="-78"/>
        </a:defRPr>
      </a:lvl7pPr>
      <a:lvl8pPr marL="1371600" algn="l" rtl="1" fontAlgn="base">
        <a:spcBef>
          <a:spcPct val="0"/>
        </a:spcBef>
        <a:spcAft>
          <a:spcPct val="0"/>
        </a:spcAft>
        <a:defRPr sz="5000">
          <a:solidFill>
            <a:schemeClr val="tx2"/>
          </a:solidFill>
          <a:latin typeface="Calibri" pitchFamily="34" charset="0"/>
          <a:cs typeface="Traditional Arabic" pitchFamily="18" charset="-78"/>
        </a:defRPr>
      </a:lvl8pPr>
      <a:lvl9pPr marL="1828800" algn="l" rtl="1" fontAlgn="base">
        <a:spcBef>
          <a:spcPct val="0"/>
        </a:spcBef>
        <a:spcAft>
          <a:spcPct val="0"/>
        </a:spcAft>
        <a:defRPr sz="5000">
          <a:solidFill>
            <a:schemeClr val="tx2"/>
          </a:solidFill>
          <a:latin typeface="Calibri" pitchFamily="34" charset="0"/>
          <a:cs typeface="Traditional Arabic" pitchFamily="18" charset="-78"/>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ajalla UI"/>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ajalla UI"/>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ajalla UI"/>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ajalla UI"/>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ajalla UI"/>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a:xfrm>
            <a:off x="571472" y="2130006"/>
            <a:ext cx="8215370" cy="1656184"/>
          </a:xfrm>
        </p:spPr>
        <p:txBody>
          <a:bodyPr>
            <a:noAutofit/>
          </a:bodyPr>
          <a:lstStyle/>
          <a:p>
            <a:pPr algn="ctr" eaLnBrk="1" fontAlgn="auto" hangingPunct="1">
              <a:spcAft>
                <a:spcPts val="0"/>
              </a:spcAft>
              <a:defRPr/>
            </a:pPr>
            <a:r>
              <a:rPr lang="ar-SA" sz="4000" dirty="0" smtClean="0">
                <a:solidFill>
                  <a:srgbClr val="FF0000"/>
                </a:solidFill>
                <a:latin typeface="Constantia" pitchFamily="18" charset="0"/>
              </a:rPr>
              <a:t> </a:t>
            </a:r>
            <a:r>
              <a:rPr lang="en-GB" sz="4000" dirty="0" smtClean="0">
                <a:solidFill>
                  <a:srgbClr val="FF0000"/>
                </a:solidFill>
                <a:latin typeface="Constantia" pitchFamily="18" charset="0"/>
              </a:rPr>
              <a:t/>
            </a:r>
            <a:br>
              <a:rPr lang="en-GB" sz="4000" dirty="0" smtClean="0">
                <a:solidFill>
                  <a:srgbClr val="FF0000"/>
                </a:solidFill>
                <a:latin typeface="Constantia" pitchFamily="18" charset="0"/>
              </a:rPr>
            </a:br>
            <a:r>
              <a:rPr lang="en-GB" sz="4000" dirty="0" smtClean="0">
                <a:solidFill>
                  <a:srgbClr val="FF0000"/>
                </a:solidFill>
                <a:latin typeface="Constantia" pitchFamily="18" charset="0"/>
              </a:rPr>
              <a:t/>
            </a:r>
            <a:br>
              <a:rPr lang="en-GB" sz="4000" dirty="0" smtClean="0">
                <a:solidFill>
                  <a:srgbClr val="FF0000"/>
                </a:solidFill>
                <a:latin typeface="Constantia" pitchFamily="18" charset="0"/>
              </a:rPr>
            </a:br>
            <a:r>
              <a:rPr lang="en-GB" sz="4000" dirty="0" smtClean="0">
                <a:solidFill>
                  <a:srgbClr val="FF0000"/>
                </a:solidFill>
                <a:latin typeface="Constantia" pitchFamily="18" charset="0"/>
              </a:rPr>
              <a:t/>
            </a:r>
            <a:br>
              <a:rPr lang="en-GB" sz="4000" dirty="0" smtClean="0">
                <a:solidFill>
                  <a:srgbClr val="FF0000"/>
                </a:solidFill>
                <a:latin typeface="Constantia" pitchFamily="18" charset="0"/>
              </a:rPr>
            </a:br>
            <a:r>
              <a:rPr lang="en-GB" sz="4000" dirty="0" smtClean="0">
                <a:solidFill>
                  <a:srgbClr val="FF0000"/>
                </a:solidFill>
                <a:latin typeface="Constantia" pitchFamily="18" charset="0"/>
              </a:rPr>
              <a:t/>
            </a:r>
            <a:br>
              <a:rPr lang="en-GB" sz="4000" dirty="0" smtClean="0">
                <a:solidFill>
                  <a:srgbClr val="FF0000"/>
                </a:solidFill>
                <a:latin typeface="Constantia" pitchFamily="18" charset="0"/>
              </a:rPr>
            </a:br>
            <a:r>
              <a:rPr lang="en-GB" sz="4000" dirty="0" smtClean="0">
                <a:solidFill>
                  <a:srgbClr val="FF0000"/>
                </a:solidFill>
                <a:latin typeface="Constantia" pitchFamily="18" charset="0"/>
              </a:rPr>
              <a:t/>
            </a:r>
            <a:br>
              <a:rPr lang="en-GB" sz="4000" dirty="0" smtClean="0">
                <a:solidFill>
                  <a:srgbClr val="FF0000"/>
                </a:solidFill>
                <a:latin typeface="Constantia" pitchFamily="18" charset="0"/>
              </a:rPr>
            </a:br>
            <a:r>
              <a:rPr lang="en-GB" sz="4000" dirty="0" smtClean="0">
                <a:solidFill>
                  <a:srgbClr val="FF0000"/>
                </a:solidFill>
                <a:latin typeface="Constantia" pitchFamily="18" charset="0"/>
              </a:rPr>
              <a:t/>
            </a:r>
            <a:br>
              <a:rPr lang="en-GB" sz="4000" dirty="0" smtClean="0">
                <a:solidFill>
                  <a:srgbClr val="FF0000"/>
                </a:solidFill>
                <a:latin typeface="Constantia" pitchFamily="18" charset="0"/>
              </a:rPr>
            </a:br>
            <a:r>
              <a:rPr lang="en-GB" sz="4000" dirty="0" smtClean="0">
                <a:solidFill>
                  <a:srgbClr val="FF0000"/>
                </a:solidFill>
                <a:latin typeface="Constantia" pitchFamily="18" charset="0"/>
              </a:rPr>
              <a:t>Give Information about Yourself </a:t>
            </a:r>
            <a:br>
              <a:rPr lang="en-GB" sz="4000" dirty="0" smtClean="0">
                <a:solidFill>
                  <a:srgbClr val="FF0000"/>
                </a:solidFill>
                <a:latin typeface="Constantia" pitchFamily="18" charset="0"/>
              </a:rPr>
            </a:br>
            <a:r>
              <a:rPr lang="en-GB" sz="4000" dirty="0" smtClean="0">
                <a:solidFill>
                  <a:srgbClr val="FF0000"/>
                </a:solidFill>
                <a:latin typeface="Constantia" pitchFamily="18" charset="0"/>
              </a:rPr>
              <a:t>(Informational Writing)</a:t>
            </a:r>
            <a:br>
              <a:rPr lang="en-GB" sz="4000" dirty="0" smtClean="0">
                <a:solidFill>
                  <a:srgbClr val="FF0000"/>
                </a:solidFill>
                <a:latin typeface="Constantia" pitchFamily="18" charset="0"/>
              </a:rPr>
            </a:br>
            <a:r>
              <a:rPr lang="en-GB" sz="4000" dirty="0" smtClean="0">
                <a:solidFill>
                  <a:srgbClr val="FF0000"/>
                </a:solidFill>
                <a:latin typeface="Constantia" pitchFamily="18" charset="0"/>
              </a:rPr>
              <a:t>Vocabulary: Articles – Adjectives – Numbers ( 1-20)</a:t>
            </a:r>
            <a:br>
              <a:rPr lang="en-GB" sz="4000" dirty="0" smtClean="0">
                <a:solidFill>
                  <a:srgbClr val="FF0000"/>
                </a:solidFill>
                <a:latin typeface="Constantia" pitchFamily="18" charset="0"/>
              </a:rPr>
            </a:br>
            <a:endParaRPr lang="ar-SA" sz="4000" dirty="0">
              <a:solidFill>
                <a:srgbClr val="FF0000"/>
              </a:solidFill>
              <a:latin typeface="Constantia" pitchFamily="18" charset="0"/>
            </a:endParaRPr>
          </a:p>
        </p:txBody>
      </p:sp>
      <p:sp>
        <p:nvSpPr>
          <p:cNvPr id="7" name="Slide Number Placeholder 6"/>
          <p:cNvSpPr>
            <a:spLocks noGrp="1"/>
          </p:cNvSpPr>
          <p:nvPr>
            <p:ph type="sldNum" sz="quarter" idx="12"/>
          </p:nvPr>
        </p:nvSpPr>
        <p:spPr/>
        <p:txBody>
          <a:bodyPr/>
          <a:lstStyle/>
          <a:p>
            <a:pPr>
              <a:defRPr/>
            </a:pPr>
            <a:fld id="{FEB0166A-598B-4216-A8C2-9EF3E62877FE}" type="slidenum">
              <a:rPr lang="ar-SA"/>
              <a:pPr>
                <a:defRPr/>
              </a:pPr>
              <a:t>1</a:t>
            </a:fld>
            <a:endParaRPr lang="ar-SA" dirty="0"/>
          </a:p>
        </p:txBody>
      </p:sp>
      <p:sp>
        <p:nvSpPr>
          <p:cNvPr id="12" name="Footer Placeholder 11"/>
          <p:cNvSpPr>
            <a:spLocks noGrp="1"/>
          </p:cNvSpPr>
          <p:nvPr>
            <p:ph type="ftr" sz="quarter" idx="11"/>
          </p:nvPr>
        </p:nvSpPr>
        <p:spPr>
          <a:xfrm>
            <a:off x="1428728" y="5214950"/>
            <a:ext cx="6408738" cy="365125"/>
          </a:xfrm>
        </p:spPr>
        <p:txBody>
          <a:bodyPr/>
          <a:lstStyle/>
          <a:p>
            <a:pPr algn="ctr">
              <a:defRPr/>
            </a:pPr>
            <a:r>
              <a:rPr lang="en-US" sz="2400" b="1" dirty="0">
                <a:solidFill>
                  <a:srgbClr val="FF0000"/>
                </a:solidFill>
                <a:latin typeface="Constantia" pitchFamily="18" charset="0"/>
              </a:rPr>
              <a:t>Prepared by: Laila al-Hasan</a:t>
            </a:r>
            <a:endParaRPr lang="ar-SA" sz="2400" b="1" dirty="0">
              <a:solidFill>
                <a:srgbClr val="FF0000"/>
              </a:solidFill>
              <a:latin typeface="Constantia" pitchFamily="18" charset="0"/>
            </a:endParaRPr>
          </a:p>
        </p:txBody>
      </p:sp>
      <p:pic>
        <p:nvPicPr>
          <p:cNvPr id="5128" name="Picture 12" descr="http://wikimapia.org/p/00/01/13/33/39_big.jpg"/>
          <p:cNvPicPr>
            <a:picLocks noChangeAspect="1" noChangeArrowheads="1"/>
          </p:cNvPicPr>
          <p:nvPr/>
        </p:nvPicPr>
        <p:blipFill>
          <a:blip r:embed="rId2" cstate="print"/>
          <a:srcRect/>
          <a:stretch>
            <a:fillRect/>
          </a:stretch>
        </p:blipFill>
        <p:spPr bwMode="auto">
          <a:xfrm>
            <a:off x="3779838" y="5516563"/>
            <a:ext cx="1584325" cy="1008062"/>
          </a:xfrm>
          <a:prstGeom prst="rect">
            <a:avLst/>
          </a:prstGeom>
          <a:noFill/>
          <a:ln w="9525">
            <a:noFill/>
            <a:miter lim="800000"/>
            <a:headEnd/>
            <a:tailEnd/>
          </a:ln>
        </p:spPr>
      </p:pic>
      <p:pic>
        <p:nvPicPr>
          <p:cNvPr id="9" name="Picture 8" descr="https://encrypted-tbn3.google.com/images?q=tbn:ANd9GcQhe95TiemSYtxPJ3yNR2hYV0-3E6RVoQDiUZKIh44zDRCHTVUu"/>
          <p:cNvPicPr/>
          <p:nvPr/>
        </p:nvPicPr>
        <p:blipFill>
          <a:blip r:embed="rId3" cstate="print"/>
          <a:srcRect/>
          <a:stretch>
            <a:fillRect/>
          </a:stretch>
        </p:blipFill>
        <p:spPr bwMode="auto">
          <a:xfrm>
            <a:off x="3286116" y="3429000"/>
            <a:ext cx="2620010" cy="174434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endParaRPr lang="ar-SA" sz="2400" b="1" dirty="0" smtClean="0">
              <a:solidFill>
                <a:srgbClr val="FF0000"/>
              </a:solidFill>
            </a:endParaRPr>
          </a:p>
        </p:txBody>
      </p:sp>
      <p:sp>
        <p:nvSpPr>
          <p:cNvPr id="6147" name="Content Placeholder 2"/>
          <p:cNvSpPr>
            <a:spLocks noGrp="1"/>
          </p:cNvSpPr>
          <p:nvPr>
            <p:ph idx="1"/>
          </p:nvPr>
        </p:nvSpPr>
        <p:spPr>
          <a:xfrm>
            <a:off x="468313" y="2143116"/>
            <a:ext cx="8229600" cy="3786214"/>
          </a:xfrm>
        </p:spPr>
        <p:txBody>
          <a:bodyPr/>
          <a:lstStyle/>
          <a:p>
            <a:pPr algn="ctr" rtl="0">
              <a:buNone/>
            </a:pPr>
            <a:r>
              <a:rPr lang="en-US" sz="2000" b="1" dirty="0" smtClean="0">
                <a:solidFill>
                  <a:schemeClr val="accent1"/>
                </a:solidFill>
                <a:latin typeface="Constantia" pitchFamily="18" charset="0"/>
              </a:rPr>
              <a:t>    </a:t>
            </a:r>
          </a:p>
          <a:p>
            <a:pPr algn="ctr" rtl="0">
              <a:buNone/>
            </a:pPr>
            <a:r>
              <a:rPr lang="en-GB" sz="2000" dirty="0" smtClean="0">
                <a:solidFill>
                  <a:schemeClr val="accent1"/>
                </a:solidFill>
                <a:latin typeface="Constantia" pitchFamily="18" charset="0"/>
              </a:rPr>
              <a:t>1. Reading: Studying model paragraphs</a:t>
            </a:r>
          </a:p>
          <a:p>
            <a:pPr algn="ctr" rtl="0">
              <a:buNone/>
            </a:pPr>
            <a:r>
              <a:rPr lang="en-GB" sz="2000" dirty="0" smtClean="0">
                <a:solidFill>
                  <a:schemeClr val="accent1"/>
                </a:solidFill>
                <a:latin typeface="Constantia" pitchFamily="18" charset="0"/>
              </a:rPr>
              <a:t>2. Vocabulary: </a:t>
            </a:r>
          </a:p>
          <a:p>
            <a:pPr algn="ctr" rtl="0">
              <a:buNone/>
            </a:pPr>
            <a:r>
              <a:rPr lang="en-GB" sz="2000" dirty="0" smtClean="0">
                <a:solidFill>
                  <a:schemeClr val="accent1"/>
                </a:solidFill>
                <a:latin typeface="Constantia" pitchFamily="18" charset="0"/>
              </a:rPr>
              <a:t>a. Classroom words</a:t>
            </a:r>
          </a:p>
          <a:p>
            <a:pPr algn="ctr" rtl="0">
              <a:buNone/>
            </a:pPr>
            <a:r>
              <a:rPr lang="en-GB" sz="2000" dirty="0" smtClean="0">
                <a:solidFill>
                  <a:schemeClr val="accent1"/>
                </a:solidFill>
                <a:latin typeface="Constantia" pitchFamily="18" charset="0"/>
              </a:rPr>
              <a:t> b. Articles </a:t>
            </a:r>
          </a:p>
          <a:p>
            <a:pPr algn="ctr" rtl="0">
              <a:buNone/>
            </a:pPr>
            <a:r>
              <a:rPr lang="en-GB" sz="2000" dirty="0" smtClean="0">
                <a:solidFill>
                  <a:schemeClr val="accent1"/>
                </a:solidFill>
                <a:latin typeface="Constantia" pitchFamily="18" charset="0"/>
              </a:rPr>
              <a:t>c. Adjectives</a:t>
            </a:r>
          </a:p>
          <a:p>
            <a:pPr algn="ctr" rtl="0">
              <a:buNone/>
            </a:pPr>
            <a:r>
              <a:rPr lang="en-GB" sz="2000" dirty="0" smtClean="0">
                <a:solidFill>
                  <a:schemeClr val="accent1"/>
                </a:solidFill>
                <a:latin typeface="Constantia" pitchFamily="18" charset="0"/>
              </a:rPr>
              <a:t> d. Numbers from 1 to 20</a:t>
            </a:r>
          </a:p>
          <a:p>
            <a:pPr algn="ctr" rtl="0">
              <a:buNone/>
            </a:pPr>
            <a:r>
              <a:rPr lang="en-GB" sz="2000" dirty="0" smtClean="0">
                <a:solidFill>
                  <a:schemeClr val="accent1"/>
                </a:solidFill>
                <a:latin typeface="Constantia" pitchFamily="18" charset="0"/>
              </a:rPr>
              <a:t> </a:t>
            </a:r>
            <a:endParaRPr lang="en-US" sz="2000" dirty="0" smtClean="0">
              <a:solidFill>
                <a:schemeClr val="accent1"/>
              </a:solidFill>
              <a:latin typeface="Constantia" pitchFamily="18" charset="0"/>
            </a:endParaRPr>
          </a:p>
          <a:p>
            <a:pPr algn="just" rtl="0">
              <a:lnSpc>
                <a:spcPct val="150000"/>
              </a:lnSpc>
              <a:buNone/>
            </a:pPr>
            <a:r>
              <a:rPr lang="en-US" sz="2000" dirty="0" smtClean="0">
                <a:solidFill>
                  <a:schemeClr val="accent1"/>
                </a:solidFill>
              </a:rPr>
              <a:t>    </a:t>
            </a:r>
            <a:endParaRPr lang="en-US" sz="2000" dirty="0" smtClean="0">
              <a:solidFill>
                <a:schemeClr val="accent1"/>
              </a:solidFill>
              <a:latin typeface="Constantia" pitchFamily="18" charset="0"/>
            </a:endParaRPr>
          </a:p>
          <a:p>
            <a:pPr marL="342900" indent="-342900" algn="just" rtl="0" eaLnBrk="1" hangingPunct="1">
              <a:lnSpc>
                <a:spcPct val="150000"/>
              </a:lnSpc>
              <a:buFont typeface="Wingdings 2" pitchFamily="18" charset="2"/>
              <a:buNone/>
            </a:pPr>
            <a:endParaRPr lang="en-GB" sz="2000" dirty="0" smtClean="0">
              <a:solidFill>
                <a:schemeClr val="accent1"/>
              </a:solidFill>
              <a:latin typeface="Constantia" pitchFamily="18" charset="0"/>
              <a:cs typeface="Majalla UI"/>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2</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cstate="print"/>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2000240"/>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0000"/>
                </a:solidFill>
                <a:ea typeface="+mj-ea"/>
                <a:cs typeface="Traditional Arabic" pitchFamily="18" charset="-78"/>
              </a:rPr>
              <a:t>Give Information about Yourself</a:t>
            </a:r>
          </a:p>
          <a:p>
            <a:pPr algn="ctr">
              <a:defRPr/>
            </a:pPr>
            <a:r>
              <a:rPr lang="en-GB" sz="2400" b="1" dirty="0" smtClean="0">
                <a:solidFill>
                  <a:srgbClr val="FF0000"/>
                </a:solidFill>
                <a:ea typeface="+mj-ea"/>
                <a:cs typeface="Traditional Arabic" pitchFamily="18" charset="-78"/>
              </a:rPr>
              <a:t>(Informational Writing)</a:t>
            </a: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endParaRPr lang="ar-SA" sz="2400" b="1" dirty="0" smtClean="0">
              <a:solidFill>
                <a:srgbClr val="FF0000"/>
              </a:solidFill>
            </a:endParaRPr>
          </a:p>
        </p:txBody>
      </p:sp>
      <p:sp>
        <p:nvSpPr>
          <p:cNvPr id="6147" name="Content Placeholder 2"/>
          <p:cNvSpPr>
            <a:spLocks noGrp="1"/>
          </p:cNvSpPr>
          <p:nvPr>
            <p:ph idx="1"/>
          </p:nvPr>
        </p:nvSpPr>
        <p:spPr>
          <a:xfrm>
            <a:off x="785786" y="2000240"/>
            <a:ext cx="7643866" cy="3786214"/>
          </a:xfrm>
        </p:spPr>
        <p:txBody>
          <a:bodyPr/>
          <a:lstStyle/>
          <a:p>
            <a:pPr algn="ctr" rtl="0">
              <a:lnSpc>
                <a:spcPct val="150000"/>
              </a:lnSpc>
              <a:buNone/>
            </a:pPr>
            <a:r>
              <a:rPr lang="en-US" sz="2000" b="1" dirty="0" smtClean="0">
                <a:solidFill>
                  <a:schemeClr val="accent1"/>
                </a:solidFill>
                <a:latin typeface="Constantia" pitchFamily="18" charset="0"/>
              </a:rPr>
              <a:t>  </a:t>
            </a:r>
            <a:r>
              <a:rPr lang="en-US" sz="2000" dirty="0" smtClean="0">
                <a:solidFill>
                  <a:schemeClr val="accent1"/>
                </a:solidFill>
                <a:latin typeface="Constantia" pitchFamily="18" charset="0"/>
              </a:rPr>
              <a:t>Francisco's School</a:t>
            </a:r>
          </a:p>
          <a:p>
            <a:pPr algn="just" rtl="0">
              <a:lnSpc>
                <a:spcPct val="150000"/>
              </a:lnSpc>
              <a:buNone/>
            </a:pPr>
            <a:r>
              <a:rPr lang="en-US" sz="2000" dirty="0" smtClean="0">
                <a:solidFill>
                  <a:schemeClr val="accent1"/>
                </a:solidFill>
                <a:latin typeface="Constantia" pitchFamily="18" charset="0"/>
              </a:rPr>
              <a:t>                Francisco Garcia is a student. He is fifteen years old. He is from Los Angeles, California. Mrs. Moore is his English teacher. She is kind and friendly. Francisco and Mrs. Moore are in the classroom now. They are in the English class. They are busy. Francisco is at a desk. Mrs. Moore is not at a desk. She is at the board. The classroom is not a big room. It is a small room. It is clean and colorful. The classroom is in a large building.</a:t>
            </a:r>
          </a:p>
          <a:p>
            <a:pPr marL="342900" indent="-342900" algn="just" rtl="0" eaLnBrk="1" hangingPunct="1">
              <a:lnSpc>
                <a:spcPct val="150000"/>
              </a:lnSpc>
              <a:buNone/>
            </a:pPr>
            <a:endParaRPr lang="en-GB" sz="2000" dirty="0" smtClean="0">
              <a:solidFill>
                <a:schemeClr val="accent1"/>
              </a:solidFill>
              <a:latin typeface="Constantia" pitchFamily="18" charset="0"/>
              <a:cs typeface="Majalla UI"/>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3</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cstate="print"/>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85786" y="1142984"/>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0000"/>
                </a:solidFill>
                <a:cs typeface="Traditional Arabic" pitchFamily="18" charset="-78"/>
              </a:rPr>
              <a:t>Give Information about Yourself</a:t>
            </a:r>
          </a:p>
          <a:p>
            <a:pPr algn="ctr">
              <a:defRPr/>
            </a:pPr>
            <a:r>
              <a:rPr lang="en-GB" sz="2400" b="1" dirty="0" smtClean="0">
                <a:solidFill>
                  <a:srgbClr val="FF0000"/>
                </a:solidFill>
                <a:cs typeface="Traditional Arabic" pitchFamily="18" charset="-78"/>
              </a:rPr>
              <a:t>(Informational Writing)</a:t>
            </a:r>
          </a:p>
          <a:p>
            <a:pPr algn="ctr">
              <a:defRPr/>
            </a:pPr>
            <a:r>
              <a:rPr lang="en-GB" sz="2400" b="1" dirty="0" smtClean="0">
                <a:solidFill>
                  <a:srgbClr val="FF0000"/>
                </a:solidFill>
                <a:cs typeface="Traditional Arabic" pitchFamily="18" charset="-78"/>
              </a:rPr>
              <a:t>Reading</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endParaRPr lang="ar-SA" sz="2400" b="1" dirty="0" smtClean="0">
              <a:solidFill>
                <a:srgbClr val="FF0000"/>
              </a:solidFill>
            </a:endParaRPr>
          </a:p>
        </p:txBody>
      </p:sp>
      <p:sp>
        <p:nvSpPr>
          <p:cNvPr id="6147" name="Content Placeholder 2"/>
          <p:cNvSpPr>
            <a:spLocks noGrp="1"/>
          </p:cNvSpPr>
          <p:nvPr>
            <p:ph idx="1"/>
          </p:nvPr>
        </p:nvSpPr>
        <p:spPr>
          <a:xfrm>
            <a:off x="785786" y="2143116"/>
            <a:ext cx="7643866" cy="3786214"/>
          </a:xfrm>
        </p:spPr>
        <p:txBody>
          <a:bodyPr/>
          <a:lstStyle/>
          <a:p>
            <a:pPr algn="just" rtl="0">
              <a:lnSpc>
                <a:spcPct val="150000"/>
              </a:lnSpc>
              <a:buNone/>
            </a:pPr>
            <a:r>
              <a:rPr lang="en-US" sz="2000" dirty="0" smtClean="0">
                <a:solidFill>
                  <a:schemeClr val="accent1"/>
                </a:solidFill>
                <a:latin typeface="Constantia" pitchFamily="18" charset="0"/>
              </a:rPr>
              <a:t>               My name is Abdurrahman Al-Hani. I am from Jeddah, Saudi Arabia. I am twenty-one years old. I speak Arabic and English. I am an engineering student at King Abdul Aziz University. I love all kinds of sports. My favorite sports are basketball and swimming. I also like to travel, play guitar, and go to parties with my friends.   </a:t>
            </a:r>
            <a:endParaRPr lang="en-GB" sz="2000" dirty="0" smtClean="0">
              <a:solidFill>
                <a:schemeClr val="accent1"/>
              </a:solidFill>
              <a:latin typeface="Constantia" pitchFamily="18" charset="0"/>
              <a:cs typeface="Majalla UI"/>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4</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cstate="print"/>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2000240"/>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br>
              <a:rPr lang="en-GB" sz="2400" b="1" dirty="0" smtClean="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8" name="Rectangle 4"/>
          <p:cNvSpPr txBox="1">
            <a:spLocks/>
          </p:cNvSpPr>
          <p:nvPr/>
        </p:nvSpPr>
        <p:spPr bwMode="auto">
          <a:xfrm>
            <a:off x="785786" y="1142984"/>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0000"/>
                </a:solidFill>
                <a:cs typeface="Traditional Arabic" pitchFamily="18" charset="-78"/>
              </a:rPr>
              <a:t>Give Information about Yourself</a:t>
            </a:r>
          </a:p>
          <a:p>
            <a:pPr algn="ctr">
              <a:defRPr/>
            </a:pPr>
            <a:r>
              <a:rPr lang="en-GB" sz="2400" b="1" dirty="0" smtClean="0">
                <a:solidFill>
                  <a:srgbClr val="FF0000"/>
                </a:solidFill>
                <a:cs typeface="Traditional Arabic" pitchFamily="18" charset="-78"/>
              </a:rPr>
              <a:t>(Informational Writing)</a:t>
            </a:r>
          </a:p>
          <a:p>
            <a:pPr algn="ctr">
              <a:defRPr/>
            </a:pPr>
            <a:r>
              <a:rPr lang="en-GB" sz="2400" b="1" dirty="0" smtClean="0">
                <a:solidFill>
                  <a:srgbClr val="FF0000"/>
                </a:solidFill>
                <a:cs typeface="Traditional Arabic" pitchFamily="18" charset="-78"/>
              </a:rPr>
              <a:t>Reading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endParaRPr lang="ar-SA" sz="2400" b="1" dirty="0" smtClean="0">
              <a:solidFill>
                <a:srgbClr val="FF0000"/>
              </a:solidFill>
            </a:endParaRPr>
          </a:p>
        </p:txBody>
      </p:sp>
      <p:sp>
        <p:nvSpPr>
          <p:cNvPr id="6147" name="Content Placeholder 2"/>
          <p:cNvSpPr>
            <a:spLocks noGrp="1"/>
          </p:cNvSpPr>
          <p:nvPr>
            <p:ph idx="1"/>
          </p:nvPr>
        </p:nvSpPr>
        <p:spPr>
          <a:xfrm>
            <a:off x="642910" y="2000240"/>
            <a:ext cx="7872410" cy="3786214"/>
          </a:xfrm>
        </p:spPr>
        <p:txBody>
          <a:bodyPr/>
          <a:lstStyle/>
          <a:p>
            <a:pPr algn="just" rtl="0">
              <a:lnSpc>
                <a:spcPct val="150000"/>
              </a:lnSpc>
              <a:buNone/>
            </a:pPr>
            <a:r>
              <a:rPr lang="en-US" sz="2000" b="1" dirty="0" smtClean="0">
                <a:solidFill>
                  <a:schemeClr val="accent1"/>
                </a:solidFill>
                <a:latin typeface="Constantia" pitchFamily="18" charset="0"/>
              </a:rPr>
              <a:t>    </a:t>
            </a:r>
            <a:r>
              <a:rPr lang="en-US" sz="2000" dirty="0" smtClean="0">
                <a:solidFill>
                  <a:srgbClr val="FF0000"/>
                </a:solidFill>
                <a:latin typeface="Constantia" pitchFamily="18" charset="0"/>
              </a:rPr>
              <a:t>Vocabulary: (A) Articles</a:t>
            </a:r>
          </a:p>
          <a:p>
            <a:pPr algn="just" rtl="0">
              <a:buNone/>
            </a:pPr>
            <a:r>
              <a:rPr lang="en-US" sz="2000" dirty="0" smtClean="0">
                <a:solidFill>
                  <a:schemeClr val="accent1"/>
                </a:solidFill>
                <a:latin typeface="Constantia" pitchFamily="18" charset="0"/>
              </a:rPr>
              <a:t>    We use </a:t>
            </a:r>
            <a:r>
              <a:rPr lang="en-US" sz="2000" b="1" i="1" dirty="0" smtClean="0">
                <a:solidFill>
                  <a:schemeClr val="accent1"/>
                </a:solidFill>
                <a:latin typeface="Constantia" pitchFamily="18" charset="0"/>
              </a:rPr>
              <a:t>a</a:t>
            </a:r>
            <a:r>
              <a:rPr lang="en-US" sz="2000" dirty="0" smtClean="0">
                <a:solidFill>
                  <a:schemeClr val="accent1"/>
                </a:solidFill>
                <a:latin typeface="Constantia" pitchFamily="18" charset="0"/>
              </a:rPr>
              <a:t> or </a:t>
            </a:r>
            <a:r>
              <a:rPr lang="en-US" sz="2000" b="1" i="1" dirty="0" smtClean="0">
                <a:solidFill>
                  <a:schemeClr val="accent1"/>
                </a:solidFill>
                <a:latin typeface="Constantia" pitchFamily="18" charset="0"/>
              </a:rPr>
              <a:t>an</a:t>
            </a:r>
            <a:r>
              <a:rPr lang="en-US" sz="2000" dirty="0" smtClean="0">
                <a:solidFill>
                  <a:schemeClr val="accent1"/>
                </a:solidFill>
                <a:latin typeface="Constantia" pitchFamily="18" charset="0"/>
              </a:rPr>
              <a:t> before singular count nouns. Use </a:t>
            </a:r>
            <a:r>
              <a:rPr lang="en-US" sz="2000" b="1" i="1" dirty="0" smtClean="0">
                <a:solidFill>
                  <a:schemeClr val="accent1"/>
                </a:solidFill>
                <a:latin typeface="Constantia" pitchFamily="18" charset="0"/>
              </a:rPr>
              <a:t>a</a:t>
            </a:r>
            <a:r>
              <a:rPr lang="en-US" sz="2000" dirty="0" smtClean="0">
                <a:solidFill>
                  <a:schemeClr val="accent1"/>
                </a:solidFill>
                <a:latin typeface="Constantia" pitchFamily="18" charset="0"/>
              </a:rPr>
              <a:t> with singular count nouns that begin with a consonant sound. Use </a:t>
            </a:r>
            <a:r>
              <a:rPr lang="en-US" sz="2000" b="1" i="1" dirty="0" smtClean="0">
                <a:solidFill>
                  <a:schemeClr val="accent1"/>
                </a:solidFill>
                <a:latin typeface="Constantia" pitchFamily="18" charset="0"/>
              </a:rPr>
              <a:t>an</a:t>
            </a:r>
            <a:r>
              <a:rPr lang="en-US" sz="2000" dirty="0" smtClean="0">
                <a:solidFill>
                  <a:schemeClr val="accent1"/>
                </a:solidFill>
                <a:latin typeface="Constantia" pitchFamily="18" charset="0"/>
              </a:rPr>
              <a:t> with singular count nouns that begin with a vowel sound.</a:t>
            </a:r>
          </a:p>
          <a:p>
            <a:pPr algn="just" rtl="0">
              <a:lnSpc>
                <a:spcPct val="150000"/>
              </a:lnSpc>
              <a:buNone/>
            </a:pPr>
            <a:r>
              <a:rPr lang="en-US" sz="2000" b="1" dirty="0" smtClean="0">
                <a:solidFill>
                  <a:schemeClr val="accent1"/>
                </a:solidFill>
                <a:latin typeface="Constantia" pitchFamily="18" charset="0"/>
              </a:rPr>
              <a:t>   </a:t>
            </a:r>
          </a:p>
          <a:p>
            <a:pPr algn="just" rtl="0">
              <a:lnSpc>
                <a:spcPct val="150000"/>
              </a:lnSpc>
              <a:buNone/>
            </a:pPr>
            <a:r>
              <a:rPr lang="en-GB" sz="2000" b="1" dirty="0" smtClean="0">
                <a:solidFill>
                  <a:schemeClr val="accent1"/>
                </a:solidFill>
                <a:latin typeface="Constantia" pitchFamily="18" charset="0"/>
                <a:cs typeface="Traditional Arabic" pitchFamily="18" charset="-78"/>
              </a:rPr>
              <a:t> </a:t>
            </a:r>
          </a:p>
          <a:p>
            <a:pPr algn="just" rtl="0">
              <a:lnSpc>
                <a:spcPct val="150000"/>
              </a:lnSpc>
              <a:buNone/>
            </a:pPr>
            <a:endParaRPr lang="en-US" sz="2000" dirty="0" smtClean="0">
              <a:solidFill>
                <a:schemeClr val="accent1"/>
              </a:solidFill>
              <a:latin typeface="Constantia" pitchFamily="18" charset="0"/>
            </a:endParaRPr>
          </a:p>
          <a:p>
            <a:pPr algn="just" rtl="0">
              <a:lnSpc>
                <a:spcPct val="150000"/>
              </a:lnSpc>
              <a:buNone/>
            </a:pPr>
            <a:r>
              <a:rPr lang="en-US" sz="2000" dirty="0" smtClean="0">
                <a:solidFill>
                  <a:schemeClr val="accent1"/>
                </a:solidFill>
                <a:latin typeface="Constantia" pitchFamily="18" charset="0"/>
              </a:rPr>
              <a:t>    </a:t>
            </a:r>
          </a:p>
          <a:p>
            <a:pPr marL="342900" indent="-342900" algn="just" rtl="0" eaLnBrk="1" hangingPunct="1">
              <a:lnSpc>
                <a:spcPct val="150000"/>
              </a:lnSpc>
              <a:buFont typeface="Wingdings 2" pitchFamily="18" charset="2"/>
              <a:buNone/>
            </a:pPr>
            <a:endParaRPr lang="en-GB" sz="2000" dirty="0" smtClean="0">
              <a:solidFill>
                <a:schemeClr val="accent1"/>
              </a:solidFill>
              <a:latin typeface="Constantia" pitchFamily="18" charset="0"/>
              <a:cs typeface="Majalla UI"/>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5</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cstate="print"/>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2000240"/>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r>
              <a:rPr lang="en-GB" sz="2400" b="1" dirty="0">
                <a:solidFill>
                  <a:srgbClr val="FF0000"/>
                </a:solidFill>
                <a:ea typeface="+mj-ea"/>
                <a:cs typeface="Traditional Arabic" pitchFamily="18" charset="-78"/>
              </a:rPr>
              <a:t/>
            </a:r>
            <a:br>
              <a:rPr lang="en-GB" sz="2400" b="1" dirty="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8" name="Rectangle 4"/>
          <p:cNvSpPr txBox="1">
            <a:spLocks/>
          </p:cNvSpPr>
          <p:nvPr/>
        </p:nvSpPr>
        <p:spPr bwMode="auto">
          <a:xfrm>
            <a:off x="785786" y="1142984"/>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0000"/>
                </a:solidFill>
                <a:cs typeface="Traditional Arabic" pitchFamily="18" charset="-78"/>
              </a:rPr>
              <a:t>Give Information about Yourself</a:t>
            </a:r>
          </a:p>
          <a:p>
            <a:pPr algn="ctr">
              <a:defRPr/>
            </a:pPr>
            <a:r>
              <a:rPr lang="en-GB" sz="2400" b="1" dirty="0" smtClean="0">
                <a:solidFill>
                  <a:srgbClr val="FF0000"/>
                </a:solidFill>
                <a:cs typeface="Traditional Arabic" pitchFamily="18" charset="-78"/>
              </a:rPr>
              <a:t>(Informational Writing)</a:t>
            </a:r>
          </a:p>
          <a:p>
            <a:pPr algn="ctr">
              <a:defRPr/>
            </a:pPr>
            <a:r>
              <a:rPr lang="en-GB" sz="2400" b="1" dirty="0" smtClean="0">
                <a:solidFill>
                  <a:srgbClr val="FF0000"/>
                </a:solidFill>
                <a:cs typeface="Traditional Arabic" pitchFamily="18" charset="-78"/>
              </a:rPr>
              <a:t>Vocabulary: Articles  </a:t>
            </a:r>
          </a:p>
        </p:txBody>
      </p:sp>
      <p:graphicFrame>
        <p:nvGraphicFramePr>
          <p:cNvPr id="10" name="Table 9"/>
          <p:cNvGraphicFramePr>
            <a:graphicFrameLocks noGrp="1"/>
          </p:cNvGraphicFramePr>
          <p:nvPr/>
        </p:nvGraphicFramePr>
        <p:xfrm>
          <a:off x="1142976" y="3714752"/>
          <a:ext cx="7143800" cy="2318388"/>
        </p:xfrm>
        <a:graphic>
          <a:graphicData uri="http://schemas.openxmlformats.org/drawingml/2006/table">
            <a:tbl>
              <a:tblPr rtl="1"/>
              <a:tblGrid>
                <a:gridCol w="2381267"/>
                <a:gridCol w="3254782"/>
                <a:gridCol w="1507751"/>
              </a:tblGrid>
              <a:tr h="428628">
                <a:tc>
                  <a:txBody>
                    <a:bodyPr/>
                    <a:lstStyle/>
                    <a:p>
                      <a:pPr algn="l" rtl="1"/>
                      <a:r>
                        <a:rPr lang="en-GB" sz="1600" dirty="0" smtClean="0">
                          <a:solidFill>
                            <a:srgbClr val="FF0000"/>
                          </a:solidFill>
                          <a:latin typeface="Constantia" pitchFamily="18" charset="0"/>
                        </a:rPr>
                        <a:t>example</a:t>
                      </a:r>
                      <a:endParaRPr lang="ar-SA" sz="1600" dirty="0">
                        <a:solidFill>
                          <a:srgbClr val="FF0000"/>
                        </a:solidFill>
                        <a:latin typeface="Constantia"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1"/>
                      <a:r>
                        <a:rPr lang="en-GB" sz="1600" dirty="0" smtClean="0">
                          <a:solidFill>
                            <a:srgbClr val="FF0000"/>
                          </a:solidFill>
                          <a:latin typeface="Constantia" pitchFamily="18" charset="0"/>
                        </a:rPr>
                        <a:t>rule</a:t>
                      </a:r>
                      <a:endParaRPr lang="ar-SA" sz="1600" dirty="0">
                        <a:solidFill>
                          <a:srgbClr val="FF0000"/>
                        </a:solidFill>
                        <a:latin typeface="Constantia"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1"/>
                      <a:r>
                        <a:rPr lang="en-GB" sz="1600" dirty="0" smtClean="0">
                          <a:solidFill>
                            <a:srgbClr val="FF0000"/>
                          </a:solidFill>
                          <a:latin typeface="Constantia" pitchFamily="18" charset="0"/>
                        </a:rPr>
                        <a:t>article</a:t>
                      </a:r>
                      <a:endParaRPr lang="ar-SA" sz="1600" dirty="0">
                        <a:solidFill>
                          <a:srgbClr val="FF0000"/>
                        </a:solidFill>
                        <a:latin typeface="Constantia"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497589">
                <a:tc>
                  <a:txBody>
                    <a:bodyPr/>
                    <a:lstStyle/>
                    <a:p>
                      <a:pPr algn="l" rtl="0"/>
                      <a:r>
                        <a:rPr kumimoji="0" lang="en-US" sz="1600" kern="1200" dirty="0" smtClean="0">
                          <a:solidFill>
                            <a:schemeClr val="accent1"/>
                          </a:solidFill>
                          <a:latin typeface="Constantia" pitchFamily="18" charset="0"/>
                          <a:ea typeface="+mn-ea"/>
                          <a:cs typeface="+mn-cs"/>
                        </a:rPr>
                        <a:t>Francisco is </a:t>
                      </a:r>
                      <a:r>
                        <a:rPr kumimoji="0" lang="en-US" sz="1600" b="1" i="1" kern="1200" dirty="0" smtClean="0">
                          <a:solidFill>
                            <a:schemeClr val="accent1"/>
                          </a:solidFill>
                          <a:latin typeface="Constantia" pitchFamily="18" charset="0"/>
                          <a:ea typeface="+mn-ea"/>
                          <a:cs typeface="+mn-cs"/>
                        </a:rPr>
                        <a:t>a</a:t>
                      </a:r>
                      <a:r>
                        <a:rPr kumimoji="0" lang="en-US" sz="1600" kern="1200" dirty="0" smtClean="0">
                          <a:solidFill>
                            <a:schemeClr val="accent1"/>
                          </a:solidFill>
                          <a:latin typeface="Constantia" pitchFamily="18" charset="0"/>
                          <a:ea typeface="+mn-ea"/>
                          <a:cs typeface="+mn-cs"/>
                        </a:rPr>
                        <a:t> student.</a:t>
                      </a:r>
                    </a:p>
                    <a:p>
                      <a:pPr algn="l" rtl="0"/>
                      <a:r>
                        <a:rPr kumimoji="0" lang="en-US" sz="1600" kern="1200" dirty="0" smtClean="0">
                          <a:solidFill>
                            <a:schemeClr val="accent1"/>
                          </a:solidFill>
                          <a:latin typeface="Constantia" pitchFamily="18" charset="0"/>
                          <a:ea typeface="+mn-ea"/>
                          <a:cs typeface="+mn-cs"/>
                        </a:rPr>
                        <a:t>There is </a:t>
                      </a:r>
                      <a:r>
                        <a:rPr kumimoji="0" lang="en-US" sz="1600" b="1" i="1" kern="1200" dirty="0" smtClean="0">
                          <a:solidFill>
                            <a:schemeClr val="accent1"/>
                          </a:solidFill>
                          <a:latin typeface="Constantia" pitchFamily="18" charset="0"/>
                          <a:ea typeface="+mn-ea"/>
                          <a:cs typeface="+mn-cs"/>
                        </a:rPr>
                        <a:t>a</a:t>
                      </a:r>
                      <a:r>
                        <a:rPr kumimoji="0" lang="en-US" sz="1600" kern="1200" dirty="0" smtClean="0">
                          <a:solidFill>
                            <a:schemeClr val="accent1"/>
                          </a:solidFill>
                          <a:latin typeface="Constantia" pitchFamily="18" charset="0"/>
                          <a:ea typeface="+mn-ea"/>
                          <a:cs typeface="+mn-cs"/>
                        </a:rPr>
                        <a:t> book.</a:t>
                      </a:r>
                    </a:p>
                    <a:p>
                      <a:pPr algn="l"/>
                      <a:endParaRPr kumimoji="0" lang="en-US" sz="1600" kern="1200" dirty="0" smtClean="0">
                        <a:solidFill>
                          <a:schemeClr val="accent1"/>
                        </a:solidFill>
                        <a:latin typeface="Constantia" pitchFamily="18" charset="0"/>
                        <a:ea typeface="+mn-ea"/>
                        <a:cs typeface="+mn-cs"/>
                      </a:endParaRPr>
                    </a:p>
                    <a:p>
                      <a:pPr algn="l"/>
                      <a:r>
                        <a:rPr kumimoji="0" lang="en-US" sz="1600" kern="1200" dirty="0" smtClean="0">
                          <a:solidFill>
                            <a:schemeClr val="accent1"/>
                          </a:solidFill>
                          <a:latin typeface="Constantia" pitchFamily="18" charset="0"/>
                          <a:ea typeface="+mn-ea"/>
                          <a:cs typeface="+mn-cs"/>
                        </a:rPr>
                        <a:t>I eat </a:t>
                      </a:r>
                      <a:r>
                        <a:rPr kumimoji="0" lang="en-US" sz="1600" b="1" i="1" kern="1200" dirty="0" smtClean="0">
                          <a:solidFill>
                            <a:schemeClr val="accent1"/>
                          </a:solidFill>
                          <a:latin typeface="Constantia" pitchFamily="18" charset="0"/>
                          <a:ea typeface="+mn-ea"/>
                          <a:cs typeface="+mn-cs"/>
                        </a:rPr>
                        <a:t>an</a:t>
                      </a:r>
                      <a:r>
                        <a:rPr kumimoji="0" lang="en-US" sz="1600" kern="1200" dirty="0" smtClean="0">
                          <a:solidFill>
                            <a:schemeClr val="accent1"/>
                          </a:solidFill>
                          <a:latin typeface="Constantia" pitchFamily="18" charset="0"/>
                          <a:ea typeface="+mn-ea"/>
                          <a:cs typeface="+mn-cs"/>
                        </a:rPr>
                        <a:t> apple every day. </a:t>
                      </a:r>
                      <a:endParaRPr kumimoji="0" lang="ar-SA" sz="1600" b="0" i="0" u="none" strike="noStrike" cap="none" normalizeH="0" baseline="0" dirty="0" smtClean="0">
                        <a:ln>
                          <a:noFill/>
                        </a:ln>
                        <a:solidFill>
                          <a:schemeClr val="accent1"/>
                        </a:solidFill>
                        <a:effectLst/>
                        <a:latin typeface="Constantia" pitchFamily="18" charset="0"/>
                        <a:ea typeface="Majalla UI"/>
                        <a:cs typeface="Majalla UI"/>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r>
                        <a:rPr kumimoji="0" lang="en-GB" sz="1600" kern="1200" dirty="0" smtClean="0">
                          <a:solidFill>
                            <a:schemeClr val="accent1"/>
                          </a:solidFill>
                          <a:latin typeface="Constantia" pitchFamily="18" charset="0"/>
                          <a:ea typeface="+mn-ea"/>
                          <a:cs typeface="+mn-cs"/>
                        </a:rPr>
                        <a:t>use </a:t>
                      </a:r>
                      <a:r>
                        <a:rPr kumimoji="0" lang="en-GB" sz="1600" kern="1200" dirty="0" smtClean="0">
                          <a:solidFill>
                            <a:srgbClr val="FF0000"/>
                          </a:solidFill>
                          <a:latin typeface="Constantia" pitchFamily="18" charset="0"/>
                          <a:ea typeface="+mn-ea"/>
                          <a:cs typeface="+mn-cs"/>
                        </a:rPr>
                        <a:t>a</a:t>
                      </a:r>
                      <a:r>
                        <a:rPr kumimoji="0" lang="en-GB" sz="1600" kern="1200" dirty="0" smtClean="0">
                          <a:solidFill>
                            <a:schemeClr val="accent1"/>
                          </a:solidFill>
                          <a:latin typeface="Constantia" pitchFamily="18" charset="0"/>
                          <a:ea typeface="+mn-ea"/>
                          <a:cs typeface="+mn-cs"/>
                        </a:rPr>
                        <a:t> or </a:t>
                      </a:r>
                      <a:r>
                        <a:rPr kumimoji="0" lang="en-GB" sz="1600" kern="1200" dirty="0" smtClean="0">
                          <a:solidFill>
                            <a:srgbClr val="FF0000"/>
                          </a:solidFill>
                          <a:latin typeface="Constantia" pitchFamily="18" charset="0"/>
                          <a:ea typeface="+mn-ea"/>
                          <a:cs typeface="+mn-cs"/>
                        </a:rPr>
                        <a:t>an</a:t>
                      </a:r>
                      <a:r>
                        <a:rPr kumimoji="0" lang="en-GB" sz="1600" kern="1200" baseline="0" dirty="0" smtClean="0">
                          <a:solidFill>
                            <a:schemeClr val="accent1"/>
                          </a:solidFill>
                          <a:latin typeface="Constantia" pitchFamily="18" charset="0"/>
                          <a:ea typeface="+mn-ea"/>
                          <a:cs typeface="+mn-cs"/>
                        </a:rPr>
                        <a:t> </a:t>
                      </a:r>
                      <a:r>
                        <a:rPr kumimoji="0" lang="en-US" sz="1600" kern="1200" dirty="0" smtClean="0">
                          <a:solidFill>
                            <a:schemeClr val="accent1"/>
                          </a:solidFill>
                          <a:latin typeface="Constantia" pitchFamily="18" charset="0"/>
                          <a:ea typeface="+mn-ea"/>
                          <a:cs typeface="+mn-cs"/>
                        </a:rPr>
                        <a:t>before general, singular count nouns.</a:t>
                      </a:r>
                    </a:p>
                    <a:p>
                      <a:pPr algn="l" rtl="0"/>
                      <a:r>
                        <a:rPr kumimoji="0" lang="en-US" sz="1600" kern="1200" dirty="0" smtClean="0">
                          <a:solidFill>
                            <a:schemeClr val="accent1"/>
                          </a:solidFill>
                          <a:latin typeface="Constantia" pitchFamily="18" charset="0"/>
                          <a:ea typeface="+mn-ea"/>
                          <a:cs typeface="+mn-cs"/>
                        </a:rPr>
                        <a:t>use </a:t>
                      </a:r>
                      <a:r>
                        <a:rPr kumimoji="0" lang="en-US" sz="1600" kern="1200" dirty="0" smtClean="0">
                          <a:solidFill>
                            <a:srgbClr val="FF0000"/>
                          </a:solidFill>
                          <a:latin typeface="Constantia" pitchFamily="18" charset="0"/>
                          <a:ea typeface="+mn-ea"/>
                          <a:cs typeface="+mn-cs"/>
                        </a:rPr>
                        <a:t>a</a:t>
                      </a:r>
                      <a:r>
                        <a:rPr kumimoji="0" lang="en-US" sz="1600" kern="1200" dirty="0" smtClean="0">
                          <a:solidFill>
                            <a:schemeClr val="accent1"/>
                          </a:solidFill>
                          <a:latin typeface="Constantia" pitchFamily="18" charset="0"/>
                          <a:ea typeface="+mn-ea"/>
                          <a:cs typeface="+mn-cs"/>
                        </a:rPr>
                        <a:t> before consonants.</a:t>
                      </a:r>
                    </a:p>
                    <a:p>
                      <a:pPr algn="l"/>
                      <a:r>
                        <a:rPr kumimoji="0" lang="en-US" sz="1600" kern="1200" dirty="0" smtClean="0">
                          <a:solidFill>
                            <a:schemeClr val="accent1"/>
                          </a:solidFill>
                          <a:latin typeface="Constantia" pitchFamily="18" charset="0"/>
                          <a:ea typeface="+mn-ea"/>
                          <a:cs typeface="+mn-cs"/>
                        </a:rPr>
                        <a:t>use </a:t>
                      </a:r>
                      <a:r>
                        <a:rPr kumimoji="0" lang="en-US" sz="1600" kern="1200" dirty="0" smtClean="0">
                          <a:solidFill>
                            <a:srgbClr val="FF0000"/>
                          </a:solidFill>
                          <a:latin typeface="Constantia" pitchFamily="18" charset="0"/>
                          <a:ea typeface="+mn-ea"/>
                          <a:cs typeface="+mn-cs"/>
                        </a:rPr>
                        <a:t>an</a:t>
                      </a:r>
                      <a:r>
                        <a:rPr kumimoji="0" lang="en-US" sz="1600" kern="1200" dirty="0" smtClean="0">
                          <a:solidFill>
                            <a:schemeClr val="accent1"/>
                          </a:solidFill>
                          <a:latin typeface="Constantia" pitchFamily="18" charset="0"/>
                          <a:ea typeface="+mn-ea"/>
                          <a:cs typeface="+mn-cs"/>
                        </a:rPr>
                        <a:t> before vowels (a, e, </a:t>
                      </a:r>
                      <a:r>
                        <a:rPr kumimoji="0" lang="en-US" sz="1600" kern="1200" dirty="0" err="1" smtClean="0">
                          <a:solidFill>
                            <a:schemeClr val="accent1"/>
                          </a:solidFill>
                          <a:latin typeface="Constantia" pitchFamily="18" charset="0"/>
                          <a:ea typeface="+mn-ea"/>
                          <a:cs typeface="+mn-cs"/>
                        </a:rPr>
                        <a:t>i</a:t>
                      </a:r>
                      <a:r>
                        <a:rPr kumimoji="0" lang="en-US" sz="1600" kern="1200" dirty="0" smtClean="0">
                          <a:solidFill>
                            <a:schemeClr val="accent1"/>
                          </a:solidFill>
                          <a:latin typeface="Constantia" pitchFamily="18" charset="0"/>
                          <a:ea typeface="+mn-ea"/>
                          <a:cs typeface="+mn-cs"/>
                        </a:rPr>
                        <a:t>, o, u). </a:t>
                      </a:r>
                      <a:endParaRPr kumimoji="0" lang="ar-SA" sz="1600" b="0" i="0" u="none" strike="noStrike" cap="none" normalizeH="0" baseline="0" dirty="0" smtClean="0">
                        <a:ln>
                          <a:noFill/>
                        </a:ln>
                        <a:solidFill>
                          <a:schemeClr val="accent1"/>
                        </a:solidFill>
                        <a:effectLst/>
                        <a:latin typeface="Constantia" pitchFamily="18" charset="0"/>
                        <a:ea typeface="Majalla UI"/>
                        <a:cs typeface="Majalla UI"/>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marL="228600" marR="0" lvl="0" indent="-228600" algn="l" defTabSz="914400" rtl="0" eaLnBrk="1" fontAlgn="base" latinLnBrk="0" hangingPunct="1">
                        <a:lnSpc>
                          <a:spcPct val="100000"/>
                        </a:lnSpc>
                        <a:spcBef>
                          <a:spcPct val="0"/>
                        </a:spcBef>
                        <a:spcAft>
                          <a:spcPct val="0"/>
                        </a:spcAft>
                        <a:buClrTx/>
                        <a:buSzTx/>
                        <a:buFont typeface="Calibri" pitchFamily="34" charset="0"/>
                        <a:buNone/>
                        <a:tabLst/>
                        <a:defRPr/>
                      </a:pPr>
                      <a:r>
                        <a:rPr lang="en-GB" sz="1600" dirty="0" smtClean="0">
                          <a:solidFill>
                            <a:schemeClr val="accent1"/>
                          </a:solidFill>
                          <a:latin typeface="Constantia" pitchFamily="18" charset="0"/>
                        </a:rPr>
                        <a:t>a, an</a:t>
                      </a:r>
                      <a:endParaRPr lang="ar-SA" sz="1600" dirty="0" smtClean="0">
                        <a:solidFill>
                          <a:schemeClr val="accent1"/>
                        </a:solidFill>
                        <a:latin typeface="Constantia" pitchFamily="18" charset="0"/>
                      </a:endParaRPr>
                    </a:p>
                    <a:p>
                      <a:pPr marL="228600" marR="0" lvl="0" indent="-228600" algn="l" defTabSz="914400" rtl="0" eaLnBrk="1" fontAlgn="base" latinLnBrk="0" hangingPunct="1">
                        <a:lnSpc>
                          <a:spcPct val="100000"/>
                        </a:lnSpc>
                        <a:spcBef>
                          <a:spcPct val="0"/>
                        </a:spcBef>
                        <a:spcAft>
                          <a:spcPct val="0"/>
                        </a:spcAft>
                        <a:buClrTx/>
                        <a:buSzTx/>
                        <a:buFont typeface="Calibri" pitchFamily="34" charset="0"/>
                        <a:buAutoNum type="arabicPeriod" startAt="3"/>
                        <a:tabLst/>
                      </a:pPr>
                      <a:endParaRPr kumimoji="0" lang="ar-SA" sz="1600" b="0" i="0" u="none" strike="noStrike" cap="none" normalizeH="0" baseline="0" dirty="0" smtClean="0">
                        <a:ln>
                          <a:noFill/>
                        </a:ln>
                        <a:solidFill>
                          <a:schemeClr val="accent1"/>
                        </a:solidFill>
                        <a:effectLst/>
                        <a:latin typeface="Constantia" pitchFamily="18" charset="0"/>
                        <a:ea typeface="Majalla UI"/>
                        <a:cs typeface="Majalla UI"/>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497589">
                <a:tc>
                  <a:txBody>
                    <a:bodyPr/>
                    <a:lstStyle/>
                    <a:p>
                      <a:pPr algn="l" rtl="0"/>
                      <a:r>
                        <a:rPr kumimoji="0" lang="en-US" sz="1600" kern="1200" dirty="0" smtClean="0">
                          <a:solidFill>
                            <a:schemeClr val="accent1"/>
                          </a:solidFill>
                          <a:latin typeface="Constantia" pitchFamily="18" charset="0"/>
                          <a:ea typeface="+mn-ea"/>
                          <a:cs typeface="+mn-cs"/>
                        </a:rPr>
                        <a:t>I saw a movie. The movie was good.</a:t>
                      </a:r>
                    </a:p>
                    <a:p>
                      <a:pPr algn="l"/>
                      <a:r>
                        <a:rPr kumimoji="0" lang="en-US" sz="1600" kern="1200" dirty="0" smtClean="0">
                          <a:solidFill>
                            <a:schemeClr val="accent1"/>
                          </a:solidFill>
                          <a:latin typeface="Constantia" pitchFamily="18" charset="0"/>
                          <a:ea typeface="+mn-ea"/>
                          <a:cs typeface="+mn-cs"/>
                        </a:rPr>
                        <a:t>I went to the </a:t>
                      </a:r>
                      <a:r>
                        <a:rPr kumimoji="0" lang="en-US" sz="1600" kern="1200" dirty="0" err="1" smtClean="0">
                          <a:solidFill>
                            <a:schemeClr val="accent1"/>
                          </a:solidFill>
                          <a:latin typeface="Constantia" pitchFamily="18" charset="0"/>
                          <a:ea typeface="+mn-ea"/>
                          <a:cs typeface="+mn-cs"/>
                        </a:rPr>
                        <a:t>Ka’aba</a:t>
                      </a:r>
                      <a:r>
                        <a:rPr kumimoji="0" lang="en-US" sz="1600" kern="1200" dirty="0" smtClean="0">
                          <a:solidFill>
                            <a:schemeClr val="accent1"/>
                          </a:solidFill>
                          <a:latin typeface="Constantia" pitchFamily="18" charset="0"/>
                          <a:ea typeface="+mn-ea"/>
                          <a:cs typeface="+mn-cs"/>
                        </a:rPr>
                        <a:t>.</a:t>
                      </a:r>
                      <a:endParaRPr kumimoji="0" lang="ar-SA" sz="1600" b="0" i="0" u="none" strike="noStrike" cap="none" normalizeH="0" baseline="0" dirty="0" smtClean="0">
                        <a:ln>
                          <a:noFill/>
                        </a:ln>
                        <a:solidFill>
                          <a:schemeClr val="accent1"/>
                        </a:solidFill>
                        <a:effectLst/>
                        <a:latin typeface="Constantia" pitchFamily="18" charset="0"/>
                        <a:ea typeface="Majalla UI"/>
                        <a:cs typeface="Majalla UI"/>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marL="342900" indent="-342900" algn="l" rtl="0">
                        <a:buFont typeface="+mj-lt"/>
                        <a:buAutoNum type="arabicPeriod"/>
                      </a:pPr>
                      <a:r>
                        <a:rPr kumimoji="0" lang="en-US" sz="1600" kern="1200" dirty="0" smtClean="0">
                          <a:solidFill>
                            <a:schemeClr val="accent1"/>
                          </a:solidFill>
                          <a:latin typeface="Constantia" pitchFamily="18" charset="0"/>
                          <a:ea typeface="+mn-ea"/>
                          <a:cs typeface="+mn-cs"/>
                        </a:rPr>
                        <a:t>before specific nouns</a:t>
                      </a:r>
                    </a:p>
                    <a:p>
                      <a:pPr marL="342900" indent="-342900" algn="l" rtl="0">
                        <a:buFont typeface="+mj-lt"/>
                        <a:buAutoNum type="arabicPeriod"/>
                      </a:pPr>
                      <a:r>
                        <a:rPr kumimoji="0" lang="en-US" sz="1600" kern="1200" dirty="0" smtClean="0">
                          <a:solidFill>
                            <a:schemeClr val="accent1"/>
                          </a:solidFill>
                          <a:latin typeface="Constantia" pitchFamily="18" charset="0"/>
                          <a:ea typeface="+mn-ea"/>
                          <a:cs typeface="+mn-cs"/>
                        </a:rPr>
                        <a:t>when there is only one </a:t>
                      </a:r>
                      <a:endParaRPr lang="ar-SA" sz="1600" dirty="0" smtClean="0">
                        <a:solidFill>
                          <a:schemeClr val="accent1"/>
                        </a:solidFill>
                        <a:latin typeface="Constantia" pitchFamily="18" charset="0"/>
                      </a:endParaRPr>
                    </a:p>
                    <a:p>
                      <a:pPr algn="l" rtl="0"/>
                      <a:endParaRPr lang="ar-SA" sz="1600" dirty="0">
                        <a:solidFill>
                          <a:schemeClr val="accent1"/>
                        </a:solidFill>
                        <a:latin typeface="Constantia"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marL="342900" indent="-342900" algn="l" rtl="0">
                        <a:buFont typeface="+mj-lt"/>
                        <a:buNone/>
                      </a:pPr>
                      <a:r>
                        <a:rPr lang="en-US" sz="1600" dirty="0" smtClean="0">
                          <a:solidFill>
                            <a:schemeClr val="accent1"/>
                          </a:solidFill>
                          <a:latin typeface="Constantia" pitchFamily="18" charset="0"/>
                        </a:rPr>
                        <a:t>the</a:t>
                      </a:r>
                      <a:endParaRPr lang="ar-SA" sz="1600" dirty="0">
                        <a:solidFill>
                          <a:schemeClr val="accent1"/>
                        </a:solidFill>
                        <a:latin typeface="Constantia"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endParaRPr lang="ar-SA" sz="2400" b="1" dirty="0" smtClean="0">
              <a:solidFill>
                <a:srgbClr val="FF0000"/>
              </a:solidFill>
            </a:endParaRPr>
          </a:p>
        </p:txBody>
      </p:sp>
      <p:sp>
        <p:nvSpPr>
          <p:cNvPr id="6147" name="Content Placeholder 2"/>
          <p:cNvSpPr>
            <a:spLocks noGrp="1"/>
          </p:cNvSpPr>
          <p:nvPr>
            <p:ph idx="1"/>
          </p:nvPr>
        </p:nvSpPr>
        <p:spPr>
          <a:xfrm>
            <a:off x="1142976" y="2143116"/>
            <a:ext cx="7215238" cy="3786214"/>
          </a:xfrm>
        </p:spPr>
        <p:txBody>
          <a:bodyPr/>
          <a:lstStyle/>
          <a:p>
            <a:pPr algn="just" rtl="0">
              <a:buNone/>
            </a:pPr>
            <a:r>
              <a:rPr lang="en-US" sz="2000" dirty="0" smtClean="0">
                <a:solidFill>
                  <a:srgbClr val="FF0000"/>
                </a:solidFill>
                <a:latin typeface="Constantia" pitchFamily="18" charset="0"/>
              </a:rPr>
              <a:t>    </a:t>
            </a:r>
            <a:r>
              <a:rPr lang="en-US" sz="1800" dirty="0" smtClean="0">
                <a:solidFill>
                  <a:srgbClr val="FF0000"/>
                </a:solidFill>
                <a:latin typeface="Constantia" pitchFamily="18" charset="0"/>
              </a:rPr>
              <a:t>Circle the articles in the sentences. Then complete the sentences with words from the box.</a:t>
            </a:r>
          </a:p>
          <a:p>
            <a:pPr lvl="0" algn="l" rtl="0">
              <a:buNone/>
            </a:pPr>
            <a:endParaRPr lang="en-US" sz="2000" dirty="0" smtClean="0">
              <a:solidFill>
                <a:schemeClr val="accent1"/>
              </a:solidFill>
              <a:latin typeface="Constantia" pitchFamily="18" charset="0"/>
            </a:endParaRPr>
          </a:p>
          <a:p>
            <a:pPr lvl="0" algn="l" rtl="0">
              <a:buNone/>
            </a:pPr>
            <a:endParaRPr lang="en-US" sz="2000" dirty="0" smtClean="0">
              <a:solidFill>
                <a:schemeClr val="accent1"/>
              </a:solidFill>
              <a:latin typeface="Constantia" pitchFamily="18" charset="0"/>
            </a:endParaRPr>
          </a:p>
          <a:p>
            <a:pPr marL="457200" indent="-457200" algn="l" rtl="0">
              <a:buClr>
                <a:schemeClr val="accent1"/>
              </a:buClr>
              <a:buFont typeface="+mj-lt"/>
              <a:buAutoNum type="arabicPeriod"/>
            </a:pPr>
            <a:r>
              <a:rPr lang="en-US" sz="2000" dirty="0" smtClean="0">
                <a:solidFill>
                  <a:schemeClr val="accent1"/>
                </a:solidFill>
                <a:latin typeface="Constantia" pitchFamily="18" charset="0"/>
              </a:rPr>
              <a:t>Francisco is a _______.</a:t>
            </a:r>
          </a:p>
          <a:p>
            <a:pPr marL="457200" indent="-457200" algn="l" rtl="0">
              <a:buClr>
                <a:schemeClr val="accent1"/>
              </a:buClr>
              <a:buFont typeface="+mj-lt"/>
              <a:buAutoNum type="arabicPeriod"/>
            </a:pPr>
            <a:r>
              <a:rPr lang="en-US" sz="2000" dirty="0" smtClean="0">
                <a:solidFill>
                  <a:schemeClr val="accent1"/>
                </a:solidFill>
                <a:latin typeface="Constantia" pitchFamily="18" charset="0"/>
              </a:rPr>
              <a:t>Mrs. Moore is a ______.</a:t>
            </a:r>
          </a:p>
          <a:p>
            <a:pPr marL="457200" indent="-457200" algn="l" rtl="0">
              <a:buClr>
                <a:schemeClr val="accent1"/>
              </a:buClr>
              <a:buFont typeface="+mj-lt"/>
              <a:buAutoNum type="arabicPeriod"/>
            </a:pPr>
            <a:r>
              <a:rPr lang="en-US" sz="2000" dirty="0" smtClean="0">
                <a:solidFill>
                  <a:schemeClr val="accent1"/>
                </a:solidFill>
                <a:latin typeface="Constantia" pitchFamily="18" charset="0"/>
              </a:rPr>
              <a:t>Francisco and Mrs. Moore are in an _______.</a:t>
            </a:r>
          </a:p>
          <a:p>
            <a:pPr marL="457200" indent="-457200" algn="l" rtl="0">
              <a:buClr>
                <a:schemeClr val="accent1"/>
              </a:buClr>
              <a:buFont typeface="+mj-lt"/>
              <a:buAutoNum type="arabicPeriod"/>
            </a:pPr>
            <a:r>
              <a:rPr lang="en-US" sz="2000" dirty="0" smtClean="0">
                <a:solidFill>
                  <a:schemeClr val="accent1"/>
                </a:solidFill>
                <a:latin typeface="Constantia" pitchFamily="18" charset="0"/>
              </a:rPr>
              <a:t>Francisco and Mrs. Moore are in the ______ now.</a:t>
            </a:r>
          </a:p>
          <a:p>
            <a:pPr marL="457200" indent="-457200" algn="l" rtl="0">
              <a:buClr>
                <a:schemeClr val="accent1"/>
              </a:buClr>
              <a:buFont typeface="+mj-lt"/>
              <a:buAutoNum type="arabicPeriod"/>
            </a:pPr>
            <a:r>
              <a:rPr lang="en-US" sz="2000" dirty="0" smtClean="0">
                <a:solidFill>
                  <a:schemeClr val="accent1"/>
                </a:solidFill>
                <a:latin typeface="Constantia" pitchFamily="18" charset="0"/>
              </a:rPr>
              <a:t>Mrs. Moore is at the ______.</a:t>
            </a:r>
          </a:p>
          <a:p>
            <a:pPr marL="457200" indent="-457200" algn="l" rtl="0">
              <a:buClr>
                <a:schemeClr val="accent1"/>
              </a:buClr>
              <a:buFont typeface="+mj-lt"/>
              <a:buAutoNum type="arabicPeriod"/>
            </a:pPr>
            <a:r>
              <a:rPr lang="en-US" sz="2000" dirty="0" smtClean="0">
                <a:solidFill>
                  <a:schemeClr val="accent1"/>
                </a:solidFill>
                <a:latin typeface="Constantia" pitchFamily="18" charset="0"/>
              </a:rPr>
              <a:t>Francisco is at a ______.</a:t>
            </a:r>
          </a:p>
          <a:p>
            <a:pPr marL="457200" indent="-457200" algn="l" rtl="0">
              <a:buClr>
                <a:schemeClr val="accent1"/>
              </a:buClr>
              <a:buFont typeface="+mj-lt"/>
              <a:buAutoNum type="arabicPeriod"/>
            </a:pPr>
            <a:r>
              <a:rPr lang="en-US" sz="2000" dirty="0" smtClean="0">
                <a:solidFill>
                  <a:schemeClr val="accent1"/>
                </a:solidFill>
                <a:latin typeface="Constantia" pitchFamily="18" charset="0"/>
              </a:rPr>
              <a:t>The classroom is in a large _____.  </a:t>
            </a:r>
          </a:p>
          <a:p>
            <a:pPr marL="342900" indent="-342900" algn="l" rtl="0" eaLnBrk="1" hangingPunct="1">
              <a:buNone/>
            </a:pPr>
            <a:endParaRPr lang="en-GB" sz="2000" dirty="0" smtClean="0">
              <a:solidFill>
                <a:schemeClr val="accent1"/>
              </a:solidFill>
              <a:latin typeface="Constantia" pitchFamily="18" charset="0"/>
              <a:cs typeface="Majalla UI"/>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6</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2" cstate="print"/>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2000240"/>
            <a:ext cx="7772400" cy="792163"/>
          </a:xfrm>
          <a:prstGeom prst="rect">
            <a:avLst/>
          </a:prstGeom>
          <a:noFill/>
          <a:ln w="9525">
            <a:noFill/>
            <a:miter lim="800000"/>
            <a:headEnd/>
            <a:tailEnd/>
          </a:ln>
        </p:spPr>
        <p:txBody>
          <a:bodyPr lIns="0" rIns="0" bIns="0" anchor="b"/>
          <a:lstStyle/>
          <a:p>
            <a:pPr algn="ctr">
              <a:defRPr/>
            </a:pPr>
            <a:r>
              <a:rPr lang="en-GB" sz="2400" b="1" dirty="0">
                <a:solidFill>
                  <a:srgbClr val="FF0000"/>
                </a:solidFill>
                <a:ea typeface="+mj-ea"/>
                <a:cs typeface="Traditional Arabic" pitchFamily="18" charset="-78"/>
              </a:rPr>
              <a:t/>
            </a:r>
            <a:br>
              <a:rPr lang="en-GB" sz="2400" b="1" dirty="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8" name="Rectangle 4"/>
          <p:cNvSpPr txBox="1">
            <a:spLocks/>
          </p:cNvSpPr>
          <p:nvPr/>
        </p:nvSpPr>
        <p:spPr bwMode="auto">
          <a:xfrm>
            <a:off x="785786" y="1142984"/>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0000"/>
                </a:solidFill>
                <a:cs typeface="Traditional Arabic" pitchFamily="18" charset="-78"/>
              </a:rPr>
              <a:t>Give Information about Yourself</a:t>
            </a:r>
          </a:p>
          <a:p>
            <a:pPr algn="ctr">
              <a:defRPr/>
            </a:pPr>
            <a:r>
              <a:rPr lang="en-GB" sz="2400" b="1" dirty="0" smtClean="0">
                <a:solidFill>
                  <a:srgbClr val="FF0000"/>
                </a:solidFill>
                <a:cs typeface="Traditional Arabic" pitchFamily="18" charset="-78"/>
              </a:rPr>
              <a:t>(Informational Writing)</a:t>
            </a:r>
          </a:p>
          <a:p>
            <a:pPr algn="ctr">
              <a:defRPr/>
            </a:pPr>
            <a:r>
              <a:rPr lang="en-GB" sz="2400" b="1" dirty="0" smtClean="0">
                <a:solidFill>
                  <a:srgbClr val="FF0000"/>
                </a:solidFill>
                <a:cs typeface="Traditional Arabic" pitchFamily="18" charset="-78"/>
              </a:rPr>
              <a:t>Vocabulary: Articles  </a:t>
            </a:r>
          </a:p>
        </p:txBody>
      </p:sp>
      <p:sp>
        <p:nvSpPr>
          <p:cNvPr id="16" name="Rectangle 15"/>
          <p:cNvSpPr/>
          <p:nvPr/>
        </p:nvSpPr>
        <p:spPr>
          <a:xfrm>
            <a:off x="1714480" y="2857496"/>
            <a:ext cx="6429420" cy="647700"/>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1" anchor="ctr"/>
          <a:lstStyle/>
          <a:p>
            <a:pPr lvl="0" algn="ctr"/>
            <a:r>
              <a:rPr lang="en-US" dirty="0" smtClean="0">
                <a:solidFill>
                  <a:srgbClr val="FF0000"/>
                </a:solidFill>
                <a:latin typeface="Constantia" pitchFamily="18" charset="0"/>
                <a:ea typeface="Calibri" pitchFamily="34" charset="0"/>
                <a:cs typeface="Arial" pitchFamily="34" charset="0"/>
              </a:rPr>
              <a:t>desk       teacher        building       classroom      </a:t>
            </a:r>
          </a:p>
          <a:p>
            <a:pPr lvl="0" algn="ctr" eaLnBrk="0" hangingPunct="0"/>
            <a:r>
              <a:rPr lang="en-US" dirty="0" smtClean="0">
                <a:solidFill>
                  <a:srgbClr val="FF0000"/>
                </a:solidFill>
                <a:latin typeface="Constantia" pitchFamily="18" charset="0"/>
                <a:ea typeface="Calibri" pitchFamily="34" charset="0"/>
                <a:cs typeface="Arial" pitchFamily="34" charset="0"/>
              </a:rPr>
              <a:t>student       board         English class    </a:t>
            </a:r>
            <a:endParaRPr lang="en-US" dirty="0" smtClean="0">
              <a:solidFill>
                <a:srgbClr val="FF0000"/>
              </a:solidFill>
              <a:latin typeface="Constantia" pitchFamily="18"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endParaRPr lang="ar-SA" sz="2400" b="1" dirty="0" smtClean="0">
              <a:solidFill>
                <a:srgbClr val="FF0000"/>
              </a:solidFill>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7</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cstate="print"/>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714348" y="2000240"/>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r>
              <a:rPr lang="en-GB" sz="2400" b="1" dirty="0">
                <a:solidFill>
                  <a:srgbClr val="FF0000"/>
                </a:solidFill>
                <a:ea typeface="+mj-ea"/>
                <a:cs typeface="Traditional Arabic" pitchFamily="18" charset="-78"/>
              </a:rPr>
              <a:t/>
            </a:r>
            <a:br>
              <a:rPr lang="en-GB" sz="2400" b="1" dirty="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8193" name="Rectangle 1"/>
          <p:cNvSpPr>
            <a:spLocks noGrp="1" noChangeArrowheads="1"/>
          </p:cNvSpPr>
          <p:nvPr>
            <p:ph idx="1"/>
          </p:nvPr>
        </p:nvSpPr>
        <p:spPr bwMode="auto">
          <a:xfrm>
            <a:off x="785786" y="2143125"/>
            <a:ext cx="7286676"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indent="0" algn="l" rtl="0" eaLnBrk="1" hangingPunct="1">
              <a:lnSpc>
                <a:spcPct val="150000"/>
              </a:lnSpc>
              <a:spcBef>
                <a:spcPct val="0"/>
              </a:spcBef>
              <a:buClrTx/>
              <a:buSzTx/>
              <a:buNone/>
            </a:pPr>
            <a:r>
              <a:rPr lang="en-GB" sz="2000" dirty="0" smtClean="0">
                <a:solidFill>
                  <a:srgbClr val="FF0000"/>
                </a:solidFill>
                <a:latin typeface="Constantia" pitchFamily="18" charset="0"/>
              </a:rPr>
              <a:t>Vocabulary: (B) Adjectives</a:t>
            </a:r>
            <a:endParaRPr lang="en-US" sz="2000" dirty="0" smtClean="0">
              <a:solidFill>
                <a:srgbClr val="FF0000"/>
              </a:solidFill>
              <a:latin typeface="Constantia" pitchFamily="18" charset="0"/>
            </a:endParaRPr>
          </a:p>
          <a:p>
            <a:pPr algn="l" rtl="0">
              <a:buNone/>
            </a:pPr>
            <a:r>
              <a:rPr lang="en-GB" sz="2000" dirty="0" smtClean="0">
                <a:solidFill>
                  <a:schemeClr val="accent1"/>
                </a:solidFill>
                <a:latin typeface="Constantia" pitchFamily="18" charset="0"/>
              </a:rPr>
              <a:t>Adjectives describe or give information about  people, places, </a:t>
            </a:r>
          </a:p>
          <a:p>
            <a:pPr algn="l" rtl="0">
              <a:buNone/>
            </a:pPr>
            <a:r>
              <a:rPr lang="en-GB" sz="2000" dirty="0" smtClean="0">
                <a:solidFill>
                  <a:schemeClr val="accent1"/>
                </a:solidFill>
                <a:latin typeface="Constantia" pitchFamily="18" charset="0"/>
              </a:rPr>
              <a:t>or things. </a:t>
            </a:r>
            <a:endParaRPr lang="en-US" sz="2000" dirty="0" smtClean="0">
              <a:solidFill>
                <a:schemeClr val="accent1"/>
              </a:solidFill>
              <a:latin typeface="Constantia" pitchFamily="18" charset="0"/>
            </a:endParaRPr>
          </a:p>
          <a:p>
            <a:pPr algn="l" rtl="0">
              <a:buNone/>
            </a:pPr>
            <a:endParaRPr lang="en-GB" sz="2000" dirty="0" smtClean="0">
              <a:solidFill>
                <a:schemeClr val="accent1"/>
              </a:solidFill>
              <a:latin typeface="Constantia" pitchFamily="18" charset="0"/>
            </a:endParaRPr>
          </a:p>
          <a:p>
            <a:pPr algn="l" rtl="0">
              <a:buNone/>
            </a:pPr>
            <a:r>
              <a:rPr lang="en-GB" sz="2000" dirty="0" smtClean="0">
                <a:solidFill>
                  <a:schemeClr val="accent1"/>
                </a:solidFill>
                <a:latin typeface="Constantia" pitchFamily="18" charset="0"/>
              </a:rPr>
              <a:t>Mrs. Moore is a </a:t>
            </a:r>
            <a:r>
              <a:rPr lang="en-GB" sz="2000" i="1" dirty="0" smtClean="0">
                <a:solidFill>
                  <a:srgbClr val="FF0000"/>
                </a:solidFill>
                <a:latin typeface="Constantia" pitchFamily="18" charset="0"/>
              </a:rPr>
              <a:t>good</a:t>
            </a:r>
            <a:r>
              <a:rPr lang="en-GB" sz="2000" dirty="0" smtClean="0">
                <a:solidFill>
                  <a:schemeClr val="accent1"/>
                </a:solidFill>
                <a:latin typeface="Constantia" pitchFamily="18" charset="0"/>
              </a:rPr>
              <a:t> teacher.</a:t>
            </a:r>
            <a:endParaRPr lang="en-US" sz="2000" dirty="0" smtClean="0">
              <a:solidFill>
                <a:schemeClr val="accent1"/>
              </a:solidFill>
              <a:latin typeface="Constantia" pitchFamily="18" charset="0"/>
            </a:endParaRPr>
          </a:p>
          <a:p>
            <a:pPr algn="l" rtl="0">
              <a:buNone/>
            </a:pPr>
            <a:r>
              <a:rPr lang="en-GB" sz="2000" dirty="0" smtClean="0">
                <a:solidFill>
                  <a:schemeClr val="accent1"/>
                </a:solidFill>
                <a:latin typeface="Constantia" pitchFamily="18" charset="0"/>
              </a:rPr>
              <a:t>The classroom is not a </a:t>
            </a:r>
            <a:r>
              <a:rPr lang="en-GB" sz="2000" i="1" dirty="0" smtClean="0">
                <a:solidFill>
                  <a:srgbClr val="FF0000"/>
                </a:solidFill>
                <a:latin typeface="Constantia" pitchFamily="18" charset="0"/>
              </a:rPr>
              <a:t>big</a:t>
            </a:r>
            <a:r>
              <a:rPr lang="en-GB" sz="2000" dirty="0" smtClean="0">
                <a:solidFill>
                  <a:schemeClr val="accent1"/>
                </a:solidFill>
                <a:latin typeface="Constantia" pitchFamily="18" charset="0"/>
              </a:rPr>
              <a:t> room. </a:t>
            </a:r>
            <a:endParaRPr lang="en-US" sz="2000" dirty="0" smtClean="0">
              <a:solidFill>
                <a:schemeClr val="accent1"/>
              </a:solidFill>
              <a:latin typeface="Constantia" pitchFamily="18" charset="0"/>
            </a:endParaRPr>
          </a:p>
          <a:p>
            <a:pPr algn="l" rtl="0">
              <a:buNone/>
            </a:pPr>
            <a:endParaRPr lang="en-US" sz="2000" dirty="0" smtClean="0">
              <a:solidFill>
                <a:schemeClr val="accent1"/>
              </a:solidFill>
              <a:latin typeface="Constantia" pitchFamily="18" charset="0"/>
            </a:endParaRPr>
          </a:p>
          <a:p>
            <a:pPr algn="l" rtl="0">
              <a:buNone/>
            </a:pPr>
            <a:r>
              <a:rPr lang="en-US" sz="2000" dirty="0" smtClean="0">
                <a:solidFill>
                  <a:schemeClr val="accent1"/>
                </a:solidFill>
                <a:latin typeface="Constantia" pitchFamily="18" charset="0"/>
              </a:rPr>
              <a:t>Adjectives go after the verb be or before a noun. </a:t>
            </a:r>
          </a:p>
          <a:p>
            <a:pPr algn="l" rtl="0">
              <a:buNone/>
            </a:pPr>
            <a:r>
              <a:rPr lang="en-US" sz="2000" dirty="0" smtClean="0">
                <a:solidFill>
                  <a:schemeClr val="accent1"/>
                </a:solidFill>
                <a:latin typeface="Constantia" pitchFamily="18" charset="0"/>
              </a:rPr>
              <a:t>Add a comma(,) or the word (and) between adjectives.</a:t>
            </a:r>
          </a:p>
          <a:p>
            <a:pPr marL="0" indent="0" algn="l" rtl="0" eaLnBrk="1" hangingPunct="1">
              <a:lnSpc>
                <a:spcPct val="150000"/>
              </a:lnSpc>
              <a:spcBef>
                <a:spcPct val="0"/>
              </a:spcBef>
              <a:buClrTx/>
              <a:buSzTx/>
              <a:buNone/>
            </a:pPr>
            <a:endParaRPr kumimoji="0" lang="en-US" sz="2000" i="0" u="none" strike="noStrike" cap="none" normalizeH="0" baseline="0" dirty="0" smtClean="0">
              <a:ln>
                <a:noFill/>
              </a:ln>
              <a:solidFill>
                <a:schemeClr val="accent1"/>
              </a:solidFill>
              <a:effectLst/>
              <a:latin typeface="Constantia" pitchFamily="18" charset="0"/>
              <a:cs typeface="Arial" pitchFamily="34" charset="0"/>
            </a:endParaRPr>
          </a:p>
        </p:txBody>
      </p:sp>
      <p:sp>
        <p:nvSpPr>
          <p:cNvPr id="8" name="Rectangle 4"/>
          <p:cNvSpPr txBox="1">
            <a:spLocks/>
          </p:cNvSpPr>
          <p:nvPr/>
        </p:nvSpPr>
        <p:spPr bwMode="auto">
          <a:xfrm>
            <a:off x="785786" y="1142984"/>
            <a:ext cx="7772400" cy="792163"/>
          </a:xfrm>
          <a:prstGeom prst="rect">
            <a:avLst/>
          </a:prstGeom>
          <a:noFill/>
          <a:ln w="9525">
            <a:noFill/>
            <a:miter lim="800000"/>
            <a:headEnd/>
            <a:tailEnd/>
          </a:ln>
        </p:spPr>
        <p:txBody>
          <a:bodyPr lIns="0" rIns="0" bIns="0" anchor="b"/>
          <a:lstStyle/>
          <a:p>
            <a:pPr algn="ctr">
              <a:defRPr/>
            </a:pPr>
            <a:r>
              <a:rPr lang="en-GB" sz="2400" b="1" dirty="0" smtClean="0">
                <a:solidFill>
                  <a:srgbClr val="FF0000"/>
                </a:solidFill>
                <a:cs typeface="Traditional Arabic" pitchFamily="18" charset="-78"/>
              </a:rPr>
              <a:t>Give Information about Yourself</a:t>
            </a:r>
          </a:p>
          <a:p>
            <a:pPr algn="ctr">
              <a:defRPr/>
            </a:pPr>
            <a:r>
              <a:rPr lang="en-GB" sz="2400" b="1" dirty="0" smtClean="0">
                <a:solidFill>
                  <a:srgbClr val="FF0000"/>
                </a:solidFill>
                <a:cs typeface="Traditional Arabic" pitchFamily="18" charset="-78"/>
              </a:rPr>
              <a:t>(Informational Writing)</a:t>
            </a:r>
          </a:p>
          <a:p>
            <a:pPr algn="ctr">
              <a:defRPr/>
            </a:pPr>
            <a:r>
              <a:rPr lang="en-GB" sz="2400" b="1" dirty="0" smtClean="0">
                <a:solidFill>
                  <a:srgbClr val="FF0000"/>
                </a:solidFill>
                <a:cs typeface="Traditional Arabic" pitchFamily="18" charset="-78"/>
              </a:rPr>
              <a:t>Vocabulary: Adjectives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857224" y="1857364"/>
            <a:ext cx="7775575" cy="4214842"/>
          </a:xfrm>
        </p:spPr>
        <p:txBody>
          <a:bodyPr/>
          <a:lstStyle/>
          <a:p>
            <a:pPr algn="l" rtl="0">
              <a:lnSpc>
                <a:spcPct val="115000"/>
              </a:lnSpc>
              <a:spcAft>
                <a:spcPts val="1000"/>
              </a:spcAft>
              <a:buNone/>
            </a:pPr>
            <a:r>
              <a:rPr lang="en-US" sz="2000" dirty="0" smtClean="0">
                <a:solidFill>
                  <a:srgbClr val="1F497D"/>
                </a:solidFill>
                <a:latin typeface="Calibri"/>
                <a:ea typeface="Calibri"/>
                <a:cs typeface="Calibri"/>
              </a:rPr>
              <a:t> </a:t>
            </a:r>
            <a:endParaRPr lang="en-US" sz="1600" dirty="0" smtClean="0">
              <a:latin typeface="Calibri"/>
              <a:ea typeface="Calibri"/>
              <a:cs typeface="Arial"/>
            </a:endParaRPr>
          </a:p>
          <a:p>
            <a:pPr marL="534988" indent="-534988" algn="l" rtl="0" eaLnBrk="1" hangingPunct="1">
              <a:buFont typeface="Wingdings 2" pitchFamily="18" charset="2"/>
              <a:buNone/>
              <a:defRPr/>
            </a:pPr>
            <a:endParaRPr lang="en-US" sz="2000" dirty="0" smtClean="0">
              <a:solidFill>
                <a:srgbClr val="FF0000"/>
              </a:solidFill>
              <a:latin typeface="Constantia" pitchFamily="18" charset="0"/>
              <a:cs typeface="Majalla UI"/>
            </a:endParaRPr>
          </a:p>
        </p:txBody>
      </p:sp>
      <p:sp>
        <p:nvSpPr>
          <p:cNvPr id="4" name="Slide Number Placeholder 3"/>
          <p:cNvSpPr>
            <a:spLocks noGrp="1"/>
          </p:cNvSpPr>
          <p:nvPr>
            <p:ph type="sldNum" sz="quarter" idx="12"/>
          </p:nvPr>
        </p:nvSpPr>
        <p:spPr/>
        <p:txBody>
          <a:bodyPr/>
          <a:lstStyle/>
          <a:p>
            <a:pPr>
              <a:defRPr/>
            </a:pPr>
            <a:fld id="{47AD5613-5EEE-41BC-9559-43EDE1A0752A}" type="slidenum">
              <a:rPr lang="ar-SA"/>
              <a:pPr>
                <a:defRPr/>
              </a:pPr>
              <a:t>8</a:t>
            </a:fld>
            <a:endParaRPr lang="ar-SA" dirty="0"/>
          </a:p>
        </p:txBody>
      </p:sp>
      <p:sp>
        <p:nvSpPr>
          <p:cNvPr id="7"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12294" name="Picture 8" descr="http://wikimapia.org/p/00/01/13/33/39_big.jpg"/>
          <p:cNvPicPr>
            <a:picLocks noChangeAspect="1" noChangeArrowheads="1"/>
          </p:cNvPicPr>
          <p:nvPr/>
        </p:nvPicPr>
        <p:blipFill>
          <a:blip r:embed="rId3" cstate="print"/>
          <a:srcRect/>
          <a:stretch>
            <a:fillRect/>
          </a:stretch>
        </p:blipFill>
        <p:spPr bwMode="auto">
          <a:xfrm>
            <a:off x="468313" y="6165850"/>
            <a:ext cx="719137" cy="498475"/>
          </a:xfrm>
          <a:prstGeom prst="rect">
            <a:avLst/>
          </a:prstGeom>
          <a:noFill/>
          <a:ln w="9525">
            <a:noFill/>
            <a:miter lim="800000"/>
            <a:headEnd/>
            <a:tailEnd/>
          </a:ln>
        </p:spPr>
      </p:pic>
      <p:sp>
        <p:nvSpPr>
          <p:cNvPr id="8" name="Rectangle 4"/>
          <p:cNvSpPr txBox="1">
            <a:spLocks noGrp="1"/>
          </p:cNvSpPr>
          <p:nvPr>
            <p:ph type="title"/>
          </p:nvPr>
        </p:nvSpPr>
        <p:spPr bwMode="auto">
          <a:xfrm>
            <a:off x="785786" y="642918"/>
            <a:ext cx="8229600" cy="928694"/>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rtl="0">
              <a:defRPr/>
            </a:pPr>
            <a:r>
              <a:rPr lang="en-GB" sz="2400" b="1" dirty="0" smtClean="0">
                <a:solidFill>
                  <a:srgbClr val="FF0000"/>
                </a:solidFill>
                <a:ea typeface="+mj-ea"/>
                <a:cs typeface="Traditional Arabic" pitchFamily="18" charset="-78"/>
              </a:rPr>
              <a:t> </a:t>
            </a:r>
            <a:r>
              <a:rPr lang="en-GB" sz="2000" b="1" dirty="0">
                <a:solidFill>
                  <a:srgbClr val="FF0000"/>
                </a:solidFill>
                <a:ea typeface="+mj-ea"/>
                <a:cs typeface="Traditional Arabic" pitchFamily="18" charset="-78"/>
              </a:rPr>
              <a:t/>
            </a:r>
            <a:br>
              <a:rPr lang="en-GB" sz="2000" b="1" dirty="0">
                <a:solidFill>
                  <a:srgbClr val="FF0000"/>
                </a:solidFill>
                <a:ea typeface="+mj-ea"/>
                <a:cs typeface="Traditional Arabic" pitchFamily="18" charset="-78"/>
              </a:rPr>
            </a:br>
            <a:r>
              <a:rPr lang="en-GB" sz="2000" b="1" dirty="0" smtClean="0">
                <a:solidFill>
                  <a:srgbClr val="FF0000"/>
                </a:solidFill>
                <a:latin typeface="Constantia" pitchFamily="18" charset="0"/>
                <a:cs typeface="Traditional Arabic" pitchFamily="18" charset="-78"/>
              </a:rPr>
              <a:t/>
            </a:r>
            <a:br>
              <a:rPr lang="en-GB" sz="2000" b="1" dirty="0" smtClean="0">
                <a:solidFill>
                  <a:srgbClr val="FF0000"/>
                </a:solidFill>
                <a:latin typeface="Constantia" pitchFamily="18" charset="0"/>
                <a:cs typeface="Traditional Arabic" pitchFamily="18" charset="-78"/>
              </a:rPr>
            </a:br>
            <a:endParaRPr lang="en-GB" sz="2000" b="1" dirty="0">
              <a:solidFill>
                <a:srgbClr val="FF0000"/>
              </a:solidFill>
              <a:ea typeface="+mj-ea"/>
              <a:cs typeface="Traditional Arabic" pitchFamily="18" charset="-78"/>
            </a:endParaRPr>
          </a:p>
        </p:txBody>
      </p:sp>
      <p:sp>
        <p:nvSpPr>
          <p:cNvPr id="9" name="Rectangle 8"/>
          <p:cNvSpPr/>
          <p:nvPr/>
        </p:nvSpPr>
        <p:spPr>
          <a:xfrm>
            <a:off x="1857356" y="857232"/>
            <a:ext cx="5357850" cy="1200329"/>
          </a:xfrm>
          <a:prstGeom prst="rect">
            <a:avLst/>
          </a:prstGeom>
        </p:spPr>
        <p:txBody>
          <a:bodyPr wrap="square">
            <a:spAutoFit/>
          </a:bodyPr>
          <a:lstStyle/>
          <a:p>
            <a:pPr algn="ctr">
              <a:defRPr/>
            </a:pPr>
            <a:r>
              <a:rPr lang="en-GB" sz="2400" b="1" dirty="0" smtClean="0">
                <a:solidFill>
                  <a:srgbClr val="FF0000"/>
                </a:solidFill>
                <a:cs typeface="Traditional Arabic" pitchFamily="18" charset="-78"/>
              </a:rPr>
              <a:t>Give Information about Yourself</a:t>
            </a:r>
          </a:p>
          <a:p>
            <a:pPr algn="ctr">
              <a:defRPr/>
            </a:pPr>
            <a:r>
              <a:rPr lang="en-GB" sz="2400" b="1" dirty="0" smtClean="0">
                <a:solidFill>
                  <a:srgbClr val="FF0000"/>
                </a:solidFill>
                <a:cs typeface="Traditional Arabic" pitchFamily="18" charset="-78"/>
              </a:rPr>
              <a:t>(Informational Writing)</a:t>
            </a:r>
          </a:p>
          <a:p>
            <a:pPr algn="ctr">
              <a:defRPr/>
            </a:pPr>
            <a:r>
              <a:rPr lang="en-GB" sz="2400" b="1" dirty="0" smtClean="0">
                <a:solidFill>
                  <a:srgbClr val="FF0000"/>
                </a:solidFill>
                <a:cs typeface="Traditional Arabic" pitchFamily="18" charset="-78"/>
              </a:rPr>
              <a:t>Vocabulary: Adjectives  </a:t>
            </a:r>
          </a:p>
        </p:txBody>
      </p:sp>
      <p:graphicFrame>
        <p:nvGraphicFramePr>
          <p:cNvPr id="10" name="Table 9"/>
          <p:cNvGraphicFramePr>
            <a:graphicFrameLocks noGrp="1"/>
          </p:cNvGraphicFramePr>
          <p:nvPr/>
        </p:nvGraphicFramePr>
        <p:xfrm>
          <a:off x="714348" y="2714620"/>
          <a:ext cx="8072494" cy="2143140"/>
        </p:xfrm>
        <a:graphic>
          <a:graphicData uri="http://schemas.openxmlformats.org/drawingml/2006/table">
            <a:tbl>
              <a:tblPr rtl="1"/>
              <a:tblGrid>
                <a:gridCol w="3805258"/>
                <a:gridCol w="4267236"/>
              </a:tblGrid>
              <a:tr h="715254">
                <a:tc>
                  <a:txBody>
                    <a:bodyPr/>
                    <a:lstStyle/>
                    <a:p>
                      <a:pPr marL="457200" indent="-457200" algn="just" rtl="0">
                        <a:lnSpc>
                          <a:spcPct val="115000"/>
                        </a:lnSpc>
                        <a:spcAft>
                          <a:spcPts val="0"/>
                        </a:spcAft>
                        <a:buFont typeface="+mj-lt"/>
                        <a:buNone/>
                      </a:pPr>
                      <a:r>
                        <a:rPr lang="en-US" sz="2000" dirty="0">
                          <a:solidFill>
                            <a:schemeClr val="accent1"/>
                          </a:solidFill>
                          <a:latin typeface="Constantia" pitchFamily="18" charset="0"/>
                          <a:ea typeface="Calibri"/>
                          <a:cs typeface="Arial"/>
                        </a:rPr>
                        <a:t>I am </a:t>
                      </a:r>
                      <a:r>
                        <a:rPr lang="en-US" sz="2000" dirty="0">
                          <a:solidFill>
                            <a:srgbClr val="FF0000"/>
                          </a:solidFill>
                          <a:latin typeface="Constantia" pitchFamily="18" charset="0"/>
                          <a:ea typeface="Calibri"/>
                          <a:cs typeface="Arial"/>
                        </a:rPr>
                        <a:t>smart</a:t>
                      </a:r>
                      <a:r>
                        <a:rPr lang="en-US" sz="2000" dirty="0">
                          <a:solidFill>
                            <a:schemeClr val="accent1"/>
                          </a:solidFill>
                          <a:latin typeface="Constantia" pitchFamily="18" charset="0"/>
                          <a:ea typeface="Calibri"/>
                          <a:cs typeface="Arial"/>
                        </a:rPr>
                        <a:t>.</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marL="457200" indent="-457200" algn="just" rtl="0">
                        <a:lnSpc>
                          <a:spcPct val="115000"/>
                        </a:lnSpc>
                        <a:spcAft>
                          <a:spcPts val="0"/>
                        </a:spcAft>
                        <a:buFont typeface="+mj-lt"/>
                        <a:buAutoNum type="arabicPeriod"/>
                      </a:pPr>
                      <a:r>
                        <a:rPr lang="en-US" sz="2000" dirty="0">
                          <a:solidFill>
                            <a:schemeClr val="accent1"/>
                          </a:solidFill>
                          <a:latin typeface="Constantia" pitchFamily="18" charset="0"/>
                          <a:ea typeface="Calibri"/>
                          <a:cs typeface="Arial"/>
                        </a:rPr>
                        <a:t>The air is </a:t>
                      </a:r>
                      <a:r>
                        <a:rPr lang="en-US" sz="2000" dirty="0">
                          <a:solidFill>
                            <a:srgbClr val="FF0000"/>
                          </a:solidFill>
                          <a:latin typeface="Constantia" pitchFamily="18" charset="0"/>
                          <a:ea typeface="Calibri"/>
                          <a:cs typeface="Arial"/>
                        </a:rPr>
                        <a:t>fresh</a:t>
                      </a:r>
                      <a:r>
                        <a:rPr lang="en-US" sz="2000" dirty="0">
                          <a:solidFill>
                            <a:schemeClr val="accent1"/>
                          </a:solidFill>
                          <a:latin typeface="Constantia" pitchFamily="18" charset="0"/>
                          <a:ea typeface="Calibri"/>
                          <a:cs typeface="Arial"/>
                        </a:rPr>
                        <a:t> and </a:t>
                      </a:r>
                      <a:r>
                        <a:rPr lang="en-US" sz="2000" dirty="0">
                          <a:solidFill>
                            <a:srgbClr val="FF0000"/>
                          </a:solidFill>
                          <a:latin typeface="Constantia" pitchFamily="18" charset="0"/>
                          <a:ea typeface="Calibri"/>
                          <a:cs typeface="Arial"/>
                        </a:rPr>
                        <a:t>clean</a:t>
                      </a:r>
                      <a:r>
                        <a:rPr lang="en-US" sz="2000" dirty="0">
                          <a:solidFill>
                            <a:schemeClr val="accent1"/>
                          </a:solidFill>
                          <a:latin typeface="Constantia" pitchFamily="18" charset="0"/>
                          <a:ea typeface="Calibri"/>
                          <a:cs typeface="Arial"/>
                        </a:rPr>
                        <a:t>.</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713943">
                <a:tc>
                  <a:txBody>
                    <a:bodyPr/>
                    <a:lstStyle/>
                    <a:p>
                      <a:pPr marL="457200" indent="-457200" algn="just" rtl="0">
                        <a:lnSpc>
                          <a:spcPct val="115000"/>
                        </a:lnSpc>
                        <a:spcAft>
                          <a:spcPts val="0"/>
                        </a:spcAft>
                        <a:buFont typeface="+mj-lt"/>
                        <a:buNone/>
                      </a:pPr>
                      <a:r>
                        <a:rPr lang="en-US" sz="2000" dirty="0">
                          <a:solidFill>
                            <a:schemeClr val="accent1"/>
                          </a:solidFill>
                          <a:latin typeface="Constantia" pitchFamily="18" charset="0"/>
                          <a:ea typeface="Calibri"/>
                          <a:cs typeface="Arial"/>
                        </a:rPr>
                        <a:t>Mrs. Moore is a </a:t>
                      </a:r>
                      <a:r>
                        <a:rPr lang="en-US" sz="2000" dirty="0">
                          <a:solidFill>
                            <a:srgbClr val="FF0000"/>
                          </a:solidFill>
                          <a:latin typeface="Constantia" pitchFamily="18" charset="0"/>
                          <a:ea typeface="Calibri"/>
                          <a:cs typeface="Arial"/>
                        </a:rPr>
                        <a:t>good</a:t>
                      </a:r>
                      <a:r>
                        <a:rPr lang="en-US" sz="2000" dirty="0">
                          <a:solidFill>
                            <a:schemeClr val="accent1"/>
                          </a:solidFill>
                          <a:latin typeface="Constantia" pitchFamily="18" charset="0"/>
                          <a:ea typeface="Calibri"/>
                          <a:cs typeface="Arial"/>
                        </a:rPr>
                        <a:t> teacher.</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marL="457200" indent="-457200" algn="just" rtl="0">
                        <a:lnSpc>
                          <a:spcPct val="115000"/>
                        </a:lnSpc>
                        <a:spcAft>
                          <a:spcPts val="0"/>
                        </a:spcAft>
                        <a:buFont typeface="+mj-lt"/>
                        <a:buAutoNum type="arabicPeriod" startAt="2"/>
                      </a:pPr>
                      <a:r>
                        <a:rPr lang="en-US" sz="2000" dirty="0">
                          <a:solidFill>
                            <a:schemeClr val="accent1"/>
                          </a:solidFill>
                          <a:latin typeface="Constantia" pitchFamily="18" charset="0"/>
                          <a:ea typeface="Calibri"/>
                          <a:cs typeface="Arial"/>
                        </a:rPr>
                        <a:t>The </a:t>
                      </a:r>
                      <a:r>
                        <a:rPr lang="en-US" sz="2000" dirty="0">
                          <a:solidFill>
                            <a:srgbClr val="FF0000"/>
                          </a:solidFill>
                          <a:latin typeface="Constantia" pitchFamily="18" charset="0"/>
                          <a:ea typeface="Calibri"/>
                          <a:cs typeface="Arial"/>
                        </a:rPr>
                        <a:t>tall</a:t>
                      </a:r>
                      <a:r>
                        <a:rPr lang="en-US" sz="2000" dirty="0">
                          <a:solidFill>
                            <a:schemeClr val="accent1"/>
                          </a:solidFill>
                          <a:latin typeface="Constantia" pitchFamily="18" charset="0"/>
                          <a:ea typeface="Calibri"/>
                          <a:cs typeface="Arial"/>
                        </a:rPr>
                        <a:t> woman runs every day.</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713943">
                <a:tc>
                  <a:txBody>
                    <a:bodyPr/>
                    <a:lstStyle/>
                    <a:p>
                      <a:pPr marL="457200" indent="-457200" algn="just" rtl="0">
                        <a:lnSpc>
                          <a:spcPct val="115000"/>
                        </a:lnSpc>
                        <a:spcAft>
                          <a:spcPts val="0"/>
                        </a:spcAft>
                        <a:buFont typeface="+mj-lt"/>
                        <a:buNone/>
                      </a:pPr>
                      <a:r>
                        <a:rPr lang="en-US" sz="2000" dirty="0">
                          <a:solidFill>
                            <a:schemeClr val="accent1"/>
                          </a:solidFill>
                          <a:latin typeface="Constantia" pitchFamily="18" charset="0"/>
                          <a:ea typeface="Calibri"/>
                          <a:cs typeface="Arial"/>
                        </a:rPr>
                        <a:t>The classroom is </a:t>
                      </a:r>
                      <a:r>
                        <a:rPr lang="en-US" sz="2000" dirty="0" smtClean="0">
                          <a:solidFill>
                            <a:srgbClr val="FF0000"/>
                          </a:solidFill>
                          <a:latin typeface="Constantia" pitchFamily="18" charset="0"/>
                          <a:ea typeface="Calibri"/>
                          <a:cs typeface="Arial"/>
                        </a:rPr>
                        <a:t>big</a:t>
                      </a:r>
                      <a:r>
                        <a:rPr lang="en-US" sz="2000" dirty="0" smtClean="0">
                          <a:solidFill>
                            <a:schemeClr val="accent1"/>
                          </a:solidFill>
                          <a:latin typeface="Constantia" pitchFamily="18" charset="0"/>
                          <a:ea typeface="Calibri"/>
                          <a:cs typeface="Arial"/>
                        </a:rPr>
                        <a:t>.</a:t>
                      </a:r>
                      <a:endParaRPr lang="en-US" sz="2000" dirty="0">
                        <a:solidFill>
                          <a:schemeClr val="accent1"/>
                        </a:solidFill>
                        <a:latin typeface="Constantia" pitchFamily="18" charset="0"/>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marL="457200" indent="-457200" algn="just" rtl="0">
                        <a:lnSpc>
                          <a:spcPct val="115000"/>
                        </a:lnSpc>
                        <a:spcAft>
                          <a:spcPts val="0"/>
                        </a:spcAft>
                        <a:buFont typeface="+mj-lt"/>
                        <a:buAutoNum type="arabicPeriod" startAt="3"/>
                      </a:pPr>
                      <a:r>
                        <a:rPr lang="en-US" sz="2000" dirty="0">
                          <a:solidFill>
                            <a:schemeClr val="accent1"/>
                          </a:solidFill>
                          <a:latin typeface="Constantia" pitchFamily="18" charset="0"/>
                          <a:ea typeface="Calibri"/>
                          <a:cs typeface="Arial"/>
                        </a:rPr>
                        <a:t>There is a </a:t>
                      </a:r>
                      <a:r>
                        <a:rPr lang="en-US" sz="2000" dirty="0">
                          <a:solidFill>
                            <a:srgbClr val="FF0000"/>
                          </a:solidFill>
                          <a:latin typeface="Constantia" pitchFamily="18" charset="0"/>
                          <a:ea typeface="Calibri"/>
                          <a:cs typeface="Arial"/>
                        </a:rPr>
                        <a:t>huge</a:t>
                      </a:r>
                      <a:r>
                        <a:rPr lang="en-US" sz="2000" dirty="0">
                          <a:solidFill>
                            <a:schemeClr val="accent1"/>
                          </a:solidFill>
                          <a:latin typeface="Constantia" pitchFamily="18" charset="0"/>
                          <a:ea typeface="Calibri"/>
                          <a:cs typeface="Arial"/>
                        </a:rPr>
                        <a:t>, </a:t>
                      </a:r>
                      <a:r>
                        <a:rPr lang="en-US" sz="2000" dirty="0">
                          <a:solidFill>
                            <a:srgbClr val="FF0000"/>
                          </a:solidFill>
                          <a:latin typeface="Constantia" pitchFamily="18" charset="0"/>
                          <a:ea typeface="Calibri"/>
                          <a:cs typeface="Arial"/>
                        </a:rPr>
                        <a:t>beautiful</a:t>
                      </a:r>
                      <a:r>
                        <a:rPr lang="en-US" sz="2000" dirty="0">
                          <a:solidFill>
                            <a:schemeClr val="accent1"/>
                          </a:solidFill>
                          <a:latin typeface="Constantia" pitchFamily="18" charset="0"/>
                          <a:ea typeface="Calibri"/>
                          <a:cs typeface="Arial"/>
                        </a:rPr>
                        <a:t> park.</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857224" y="1785926"/>
            <a:ext cx="7775575" cy="4014788"/>
          </a:xfrm>
        </p:spPr>
        <p:txBody>
          <a:bodyPr/>
          <a:lstStyle/>
          <a:p>
            <a:pPr algn="l" rtl="0">
              <a:lnSpc>
                <a:spcPct val="115000"/>
              </a:lnSpc>
              <a:spcAft>
                <a:spcPts val="1000"/>
              </a:spcAft>
              <a:buNone/>
            </a:pPr>
            <a:r>
              <a:rPr lang="en-US" sz="2000" dirty="0" smtClean="0">
                <a:solidFill>
                  <a:schemeClr val="accent1"/>
                </a:solidFill>
                <a:latin typeface="Constantia" pitchFamily="18" charset="0"/>
                <a:ea typeface="Calibri"/>
                <a:cs typeface="Calibri"/>
              </a:rPr>
              <a:t> </a:t>
            </a:r>
            <a:endParaRPr lang="en-US" sz="1600" dirty="0" smtClean="0">
              <a:solidFill>
                <a:schemeClr val="accent1"/>
              </a:solidFill>
              <a:latin typeface="Constantia" pitchFamily="18" charset="0"/>
              <a:ea typeface="Calibri"/>
              <a:cs typeface="Arial"/>
            </a:endParaRPr>
          </a:p>
          <a:p>
            <a:pPr lvl="0" algn="l" rtl="0">
              <a:buNone/>
            </a:pPr>
            <a:endParaRPr lang="en-US" sz="2000" dirty="0" smtClean="0">
              <a:solidFill>
                <a:schemeClr val="accent1"/>
              </a:solidFill>
              <a:latin typeface="Constantia" pitchFamily="18" charset="0"/>
            </a:endParaRPr>
          </a:p>
          <a:p>
            <a:pPr lvl="0" algn="l" rtl="0">
              <a:buNone/>
            </a:pPr>
            <a:endParaRPr lang="en-US" sz="2000" dirty="0" smtClean="0">
              <a:solidFill>
                <a:schemeClr val="accent1"/>
              </a:solidFill>
              <a:latin typeface="Constantia" pitchFamily="18" charset="0"/>
            </a:endParaRPr>
          </a:p>
          <a:p>
            <a:pPr lvl="0" algn="l" rtl="0">
              <a:buNone/>
            </a:pPr>
            <a:endParaRPr lang="en-US" sz="2000" dirty="0" smtClean="0">
              <a:solidFill>
                <a:schemeClr val="accent1"/>
              </a:solidFill>
              <a:latin typeface="Constantia" pitchFamily="18" charset="0"/>
            </a:endParaRPr>
          </a:p>
          <a:p>
            <a:pPr lvl="0" algn="l" rtl="0">
              <a:buNone/>
            </a:pPr>
            <a:endParaRPr lang="en-US" sz="2000" dirty="0" smtClean="0">
              <a:solidFill>
                <a:schemeClr val="accent1"/>
              </a:solidFill>
              <a:latin typeface="Constantia" pitchFamily="18" charset="0"/>
            </a:endParaRPr>
          </a:p>
          <a:p>
            <a:pPr marL="457200" lvl="0" indent="-457200" algn="l" rtl="0">
              <a:buClr>
                <a:schemeClr val="accent1"/>
              </a:buClr>
              <a:buFont typeface="+mj-lt"/>
              <a:buAutoNum type="arabicPeriod"/>
            </a:pPr>
            <a:r>
              <a:rPr lang="en-US" sz="2000" dirty="0" smtClean="0">
                <a:solidFill>
                  <a:schemeClr val="accent1"/>
                </a:solidFill>
                <a:latin typeface="Constantia" pitchFamily="18" charset="0"/>
              </a:rPr>
              <a:t>Mrs. Moore is a _____teacher. </a:t>
            </a:r>
          </a:p>
          <a:p>
            <a:pPr marL="457200" lvl="0" indent="-457200" algn="l" rtl="0">
              <a:buClr>
                <a:schemeClr val="accent1"/>
              </a:buClr>
              <a:buFont typeface="+mj-lt"/>
              <a:buAutoNum type="arabicPeriod"/>
            </a:pPr>
            <a:r>
              <a:rPr lang="en-US" sz="2000" dirty="0" smtClean="0">
                <a:solidFill>
                  <a:schemeClr val="accent1"/>
                </a:solidFill>
                <a:latin typeface="Constantia" pitchFamily="18" charset="0"/>
              </a:rPr>
              <a:t>Mrs. Moore is _______and _______.</a:t>
            </a:r>
          </a:p>
          <a:p>
            <a:pPr marL="457200" lvl="0" indent="-457200" algn="l" rtl="0">
              <a:buClr>
                <a:schemeClr val="accent1"/>
              </a:buClr>
              <a:buFont typeface="+mj-lt"/>
              <a:buAutoNum type="arabicPeriod"/>
            </a:pPr>
            <a:r>
              <a:rPr lang="en-US" sz="2000" dirty="0" smtClean="0">
                <a:solidFill>
                  <a:schemeClr val="accent1"/>
                </a:solidFill>
                <a:latin typeface="Constantia" pitchFamily="18" charset="0"/>
              </a:rPr>
              <a:t>Francisco and Mrs. Moore are _____.</a:t>
            </a:r>
          </a:p>
          <a:p>
            <a:pPr marL="457200" lvl="0" indent="-457200" algn="l" rtl="0">
              <a:buClr>
                <a:schemeClr val="accent1"/>
              </a:buClr>
              <a:buFont typeface="+mj-lt"/>
              <a:buAutoNum type="arabicPeriod"/>
            </a:pPr>
            <a:r>
              <a:rPr lang="en-US" sz="2000" dirty="0" smtClean="0">
                <a:solidFill>
                  <a:schemeClr val="accent1"/>
                </a:solidFill>
                <a:latin typeface="Constantia" pitchFamily="18" charset="0"/>
              </a:rPr>
              <a:t>The classroom is a _______ room.</a:t>
            </a:r>
          </a:p>
          <a:p>
            <a:pPr marL="457200" lvl="0" indent="-457200" algn="l" rtl="0">
              <a:buClr>
                <a:schemeClr val="accent1"/>
              </a:buClr>
              <a:buFont typeface="+mj-lt"/>
              <a:buAutoNum type="arabicPeriod"/>
            </a:pPr>
            <a:r>
              <a:rPr lang="en-US" sz="2000" dirty="0" smtClean="0">
                <a:solidFill>
                  <a:schemeClr val="accent1"/>
                </a:solidFill>
                <a:latin typeface="Constantia" pitchFamily="18" charset="0"/>
              </a:rPr>
              <a:t>The classroom is _______ and _____.</a:t>
            </a:r>
          </a:p>
          <a:p>
            <a:pPr marL="457200" lvl="0" indent="-457200" algn="l" rtl="0">
              <a:buClr>
                <a:schemeClr val="accent1"/>
              </a:buClr>
              <a:buFont typeface="+mj-lt"/>
              <a:buAutoNum type="arabicPeriod"/>
            </a:pPr>
            <a:r>
              <a:rPr lang="en-US" sz="2000" dirty="0" smtClean="0">
                <a:solidFill>
                  <a:schemeClr val="accent1"/>
                </a:solidFill>
                <a:latin typeface="Constantia" pitchFamily="18" charset="0"/>
              </a:rPr>
              <a:t>The classroom is in a _______ building.</a:t>
            </a:r>
          </a:p>
          <a:p>
            <a:pPr marL="534988" indent="-534988" algn="l" rtl="0" eaLnBrk="1" hangingPunct="1">
              <a:buNone/>
              <a:defRPr/>
            </a:pPr>
            <a:endParaRPr lang="en-US" sz="2000" dirty="0" smtClean="0">
              <a:solidFill>
                <a:schemeClr val="accent1"/>
              </a:solidFill>
              <a:latin typeface="Constantia" pitchFamily="18" charset="0"/>
              <a:cs typeface="Majalla UI"/>
            </a:endParaRPr>
          </a:p>
        </p:txBody>
      </p:sp>
      <p:sp>
        <p:nvSpPr>
          <p:cNvPr id="4" name="Slide Number Placeholder 3"/>
          <p:cNvSpPr>
            <a:spLocks noGrp="1"/>
          </p:cNvSpPr>
          <p:nvPr>
            <p:ph type="sldNum" sz="quarter" idx="12"/>
          </p:nvPr>
        </p:nvSpPr>
        <p:spPr/>
        <p:txBody>
          <a:bodyPr/>
          <a:lstStyle/>
          <a:p>
            <a:pPr>
              <a:defRPr/>
            </a:pPr>
            <a:fld id="{47AD5613-5EEE-41BC-9559-43EDE1A0752A}" type="slidenum">
              <a:rPr lang="ar-SA"/>
              <a:pPr>
                <a:defRPr/>
              </a:pPr>
              <a:t>9</a:t>
            </a:fld>
            <a:endParaRPr lang="ar-SA" dirty="0"/>
          </a:p>
        </p:txBody>
      </p:sp>
      <p:sp>
        <p:nvSpPr>
          <p:cNvPr id="7"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12294" name="Picture 8" descr="http://wikimapia.org/p/00/01/13/33/39_big.jpg"/>
          <p:cNvPicPr>
            <a:picLocks noChangeAspect="1" noChangeArrowheads="1"/>
          </p:cNvPicPr>
          <p:nvPr/>
        </p:nvPicPr>
        <p:blipFill>
          <a:blip r:embed="rId2" cstate="print"/>
          <a:srcRect/>
          <a:stretch>
            <a:fillRect/>
          </a:stretch>
        </p:blipFill>
        <p:spPr bwMode="auto">
          <a:xfrm>
            <a:off x="468313" y="6165850"/>
            <a:ext cx="719137" cy="498475"/>
          </a:xfrm>
          <a:prstGeom prst="rect">
            <a:avLst/>
          </a:prstGeom>
          <a:noFill/>
          <a:ln w="9525">
            <a:noFill/>
            <a:miter lim="800000"/>
            <a:headEnd/>
            <a:tailEnd/>
          </a:ln>
        </p:spPr>
      </p:pic>
      <p:sp>
        <p:nvSpPr>
          <p:cNvPr id="9" name="Rectangle 8"/>
          <p:cNvSpPr/>
          <p:nvPr/>
        </p:nvSpPr>
        <p:spPr>
          <a:xfrm>
            <a:off x="1571604" y="1000108"/>
            <a:ext cx="5643602" cy="1200329"/>
          </a:xfrm>
          <a:prstGeom prst="rect">
            <a:avLst/>
          </a:prstGeom>
        </p:spPr>
        <p:txBody>
          <a:bodyPr wrap="square">
            <a:spAutoFit/>
          </a:bodyPr>
          <a:lstStyle/>
          <a:p>
            <a:pPr algn="ctr">
              <a:defRPr/>
            </a:pPr>
            <a:r>
              <a:rPr lang="en-GB" sz="2400" b="1" dirty="0" smtClean="0">
                <a:solidFill>
                  <a:srgbClr val="FF0000"/>
                </a:solidFill>
                <a:cs typeface="Traditional Arabic" pitchFamily="18" charset="-78"/>
              </a:rPr>
              <a:t>Give Information about Yourself</a:t>
            </a:r>
          </a:p>
          <a:p>
            <a:pPr algn="ctr">
              <a:defRPr/>
            </a:pPr>
            <a:r>
              <a:rPr lang="en-GB" sz="2400" b="1" dirty="0" smtClean="0">
                <a:solidFill>
                  <a:srgbClr val="FF0000"/>
                </a:solidFill>
                <a:cs typeface="Traditional Arabic" pitchFamily="18" charset="-78"/>
              </a:rPr>
              <a:t>(Informational Writing)</a:t>
            </a:r>
          </a:p>
          <a:p>
            <a:pPr algn="ctr">
              <a:defRPr/>
            </a:pPr>
            <a:r>
              <a:rPr lang="en-GB" sz="2400" b="1" dirty="0" smtClean="0">
                <a:solidFill>
                  <a:srgbClr val="FF0000"/>
                </a:solidFill>
                <a:cs typeface="Traditional Arabic" pitchFamily="18" charset="-78"/>
              </a:rPr>
              <a:t>Vocabulary: Adjectives  </a:t>
            </a:r>
          </a:p>
        </p:txBody>
      </p:sp>
      <p:sp>
        <p:nvSpPr>
          <p:cNvPr id="6145" name="Rectangle 1"/>
          <p:cNvSpPr>
            <a:spLocks noChangeArrowheads="1"/>
          </p:cNvSpPr>
          <p:nvPr/>
        </p:nvSpPr>
        <p:spPr bwMode="auto">
          <a:xfrm>
            <a:off x="785786" y="2285992"/>
            <a:ext cx="7572428"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FF0000"/>
                </a:solidFill>
                <a:effectLst/>
                <a:ea typeface="Calibri" pitchFamily="34" charset="0"/>
                <a:cs typeface="Arial" pitchFamily="34" charset="0"/>
              </a:rPr>
              <a:t>Complete the sentences with the correct adjectives.</a:t>
            </a:r>
            <a:endParaRPr kumimoji="0" lang="en-US" sz="2000" b="0" i="0" u="none" strike="noStrike" cap="none" normalizeH="0" baseline="0" dirty="0" smtClean="0">
              <a:ln>
                <a:noFill/>
              </a:ln>
              <a:solidFill>
                <a:srgbClr val="FF0000"/>
              </a:solidFill>
              <a:effectLst/>
              <a:cs typeface="Arial" pitchFamily="34" charset="0"/>
            </a:endParaRPr>
          </a:p>
        </p:txBody>
      </p:sp>
      <p:sp>
        <p:nvSpPr>
          <p:cNvPr id="10" name="Rectangle 9"/>
          <p:cNvSpPr/>
          <p:nvPr/>
        </p:nvSpPr>
        <p:spPr>
          <a:xfrm>
            <a:off x="1142976" y="2857496"/>
            <a:ext cx="5214974" cy="647700"/>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1" anchor="ctr"/>
          <a:lstStyle/>
          <a:p>
            <a:pPr algn="ctr" fontAlgn="auto">
              <a:spcBef>
                <a:spcPts val="0"/>
              </a:spcBef>
              <a:spcAft>
                <a:spcPts val="0"/>
              </a:spcAft>
              <a:defRPr/>
            </a:pPr>
            <a:endParaRPr lang="en-US" sz="2000" dirty="0">
              <a:solidFill>
                <a:srgbClr val="FF0000"/>
              </a:solidFill>
              <a:latin typeface="Constantia" pitchFamily="18" charset="0"/>
            </a:endParaRPr>
          </a:p>
        </p:txBody>
      </p:sp>
      <p:sp>
        <p:nvSpPr>
          <p:cNvPr id="6148" name="Rectangle 4"/>
          <p:cNvSpPr>
            <a:spLocks noChangeArrowheads="1"/>
          </p:cNvSpPr>
          <p:nvPr/>
        </p:nvSpPr>
        <p:spPr bwMode="auto">
          <a:xfrm>
            <a:off x="1357290" y="2928934"/>
            <a:ext cx="471490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i="0" u="none" strike="noStrike" cap="none" normalizeH="0" baseline="0" dirty="0" smtClean="0">
                <a:ln>
                  <a:noFill/>
                </a:ln>
                <a:solidFill>
                  <a:srgbClr val="FF0000"/>
                </a:solidFill>
                <a:effectLst/>
                <a:ea typeface="Calibri" pitchFamily="34" charset="0"/>
                <a:cs typeface="Arial" pitchFamily="34" charset="0"/>
              </a:rPr>
              <a:t>good             busy             large        friendly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smtClean="0">
                <a:ln>
                  <a:noFill/>
                </a:ln>
                <a:solidFill>
                  <a:srgbClr val="FF0000"/>
                </a:solidFill>
                <a:effectLst/>
                <a:ea typeface="Calibri" pitchFamily="34" charset="0"/>
                <a:cs typeface="Arial" pitchFamily="34" charset="0"/>
              </a:rPr>
              <a:t>  kind              colorful        small        clean  </a:t>
            </a:r>
            <a:endParaRPr kumimoji="0" lang="en-US" sz="160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endParaRPr lang="ar-SA" sz="2400" b="1" dirty="0" smtClean="0">
              <a:solidFill>
                <a:srgbClr val="FF0000"/>
              </a:solidFill>
            </a:endParaRPr>
          </a:p>
        </p:txBody>
      </p:sp>
      <p:sp>
        <p:nvSpPr>
          <p:cNvPr id="6147" name="Content Placeholder 2"/>
          <p:cNvSpPr>
            <a:spLocks noGrp="1"/>
          </p:cNvSpPr>
          <p:nvPr>
            <p:ph idx="1"/>
          </p:nvPr>
        </p:nvSpPr>
        <p:spPr>
          <a:xfrm>
            <a:off x="500034" y="2428868"/>
            <a:ext cx="8229600" cy="3857652"/>
          </a:xfrm>
        </p:spPr>
        <p:txBody>
          <a:bodyPr/>
          <a:lstStyle/>
          <a:p>
            <a:pPr marL="457200" indent="-457200" algn="just" rtl="0">
              <a:buClr>
                <a:schemeClr val="accent1"/>
              </a:buClr>
              <a:buNone/>
            </a:pPr>
            <a:endParaRPr lang="en-US" sz="2000" dirty="0" smtClean="0">
              <a:solidFill>
                <a:schemeClr val="accent1"/>
              </a:solidFill>
              <a:latin typeface="Constantia" pitchFamily="18" charset="0"/>
            </a:endParaRPr>
          </a:p>
          <a:p>
            <a:pPr algn="just" rtl="0">
              <a:buClr>
                <a:schemeClr val="accent1"/>
              </a:buClr>
              <a:buNone/>
            </a:pPr>
            <a:endParaRPr lang="en-US" sz="2000" dirty="0" smtClean="0">
              <a:solidFill>
                <a:schemeClr val="accent1"/>
              </a:solidFill>
              <a:latin typeface="Constantia" pitchFamily="18" charset="0"/>
            </a:endParaRPr>
          </a:p>
          <a:p>
            <a:pPr rtl="0" eaLnBrk="1" hangingPunct="1"/>
            <a:endParaRPr lang="ar-SA" sz="2000" b="1" dirty="0" smtClean="0"/>
          </a:p>
          <a:p>
            <a:pPr rtl="0" eaLnBrk="1" hangingPunct="1"/>
            <a:endParaRPr lang="ar-SA" sz="2000" b="1" dirty="0" smtClean="0"/>
          </a:p>
          <a:p>
            <a:pPr rtl="0" eaLnBrk="1" hangingPunct="1"/>
            <a:endParaRPr lang="ar-SA" sz="2000" b="1" dirty="0" smtClean="0"/>
          </a:p>
          <a:p>
            <a:pPr rtl="0" eaLnBrk="1" hangingPunct="1"/>
            <a:endParaRPr lang="ar-SA" sz="2000" b="1" dirty="0" smtClean="0"/>
          </a:p>
          <a:p>
            <a:pPr rtl="0" eaLnBrk="1" hangingPunct="1"/>
            <a:endParaRPr lang="ar-SA" sz="2000" b="1"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en-US"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marL="342900" indent="-342900" algn="just" rtl="0" eaLnBrk="1" hangingPunct="1">
              <a:buClr>
                <a:schemeClr val="accent1"/>
              </a:buClr>
              <a:buNone/>
            </a:pPr>
            <a:endParaRPr lang="en-GB" sz="2000" dirty="0" smtClean="0">
              <a:solidFill>
                <a:schemeClr val="accent1"/>
              </a:solidFill>
              <a:latin typeface="Constantia" pitchFamily="18" charset="0"/>
              <a:cs typeface="Majalla UI"/>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10</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cstate="print"/>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642910" y="2357430"/>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endParaRPr lang="en-GB" sz="2400" b="1" dirty="0" smtClean="0">
              <a:solidFill>
                <a:srgbClr val="FF0000"/>
              </a:solidFill>
              <a:ea typeface="+mj-ea"/>
              <a:cs typeface="Traditional Arabic" pitchFamily="18" charset="-78"/>
            </a:endParaRPr>
          </a:p>
          <a:p>
            <a:pPr algn="ctr">
              <a:defRPr/>
            </a:pPr>
            <a:endParaRPr lang="en-GB" sz="2400" b="1" dirty="0" smtClean="0">
              <a:solidFill>
                <a:srgbClr val="FF0000"/>
              </a:solidFill>
              <a:ea typeface="+mj-ea"/>
              <a:cs typeface="Traditional Arabic" pitchFamily="18" charset="-78"/>
            </a:endParaRPr>
          </a:p>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r>
              <a:rPr lang="en-GB" sz="2400" b="1" dirty="0">
                <a:solidFill>
                  <a:srgbClr val="FF0000"/>
                </a:solidFill>
                <a:ea typeface="+mj-ea"/>
                <a:cs typeface="Traditional Arabic" pitchFamily="18" charset="-78"/>
              </a:rPr>
              <a:t/>
            </a:r>
            <a:br>
              <a:rPr lang="en-GB" sz="2400" b="1" dirty="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8" name="Rectangle 7"/>
          <p:cNvSpPr/>
          <p:nvPr/>
        </p:nvSpPr>
        <p:spPr>
          <a:xfrm>
            <a:off x="1571604" y="857232"/>
            <a:ext cx="6000792" cy="1569660"/>
          </a:xfrm>
          <a:prstGeom prst="rect">
            <a:avLst/>
          </a:prstGeom>
        </p:spPr>
        <p:txBody>
          <a:bodyPr wrap="square">
            <a:spAutoFit/>
          </a:bodyPr>
          <a:lstStyle/>
          <a:p>
            <a:pPr algn="ctr">
              <a:defRPr/>
            </a:pPr>
            <a:r>
              <a:rPr lang="en-GB" sz="2400" b="1" dirty="0" smtClean="0">
                <a:solidFill>
                  <a:srgbClr val="FF0000"/>
                </a:solidFill>
                <a:cs typeface="Traditional Arabic" pitchFamily="18" charset="-78"/>
              </a:rPr>
              <a:t>Give Information about Yourself</a:t>
            </a:r>
          </a:p>
          <a:p>
            <a:pPr algn="ctr">
              <a:defRPr/>
            </a:pPr>
            <a:r>
              <a:rPr lang="en-GB" sz="2400" b="1" dirty="0" smtClean="0">
                <a:solidFill>
                  <a:srgbClr val="FF0000"/>
                </a:solidFill>
                <a:cs typeface="Traditional Arabic" pitchFamily="18" charset="-78"/>
              </a:rPr>
              <a:t>(Informational Writing)</a:t>
            </a:r>
          </a:p>
          <a:p>
            <a:pPr algn="ctr">
              <a:defRPr/>
            </a:pPr>
            <a:r>
              <a:rPr lang="en-GB" sz="2400" b="1" dirty="0" smtClean="0">
                <a:solidFill>
                  <a:srgbClr val="FF0000"/>
                </a:solidFill>
                <a:cs typeface="Traditional Arabic" pitchFamily="18" charset="-78"/>
              </a:rPr>
              <a:t>Vocabulary: Numbers/ Classroom words Survey words</a:t>
            </a:r>
          </a:p>
        </p:txBody>
      </p:sp>
      <p:graphicFrame>
        <p:nvGraphicFramePr>
          <p:cNvPr id="9" name="Table 8"/>
          <p:cNvGraphicFramePr>
            <a:graphicFrameLocks noGrp="1"/>
          </p:cNvGraphicFramePr>
          <p:nvPr/>
        </p:nvGraphicFramePr>
        <p:xfrm>
          <a:off x="571472" y="2428868"/>
          <a:ext cx="8250265" cy="3706183"/>
        </p:xfrm>
        <a:graphic>
          <a:graphicData uri="http://schemas.openxmlformats.org/drawingml/2006/table">
            <a:tbl>
              <a:tblPr rtl="1"/>
              <a:tblGrid>
                <a:gridCol w="1391089"/>
                <a:gridCol w="1208306"/>
                <a:gridCol w="1174190"/>
                <a:gridCol w="1136868"/>
                <a:gridCol w="1697286"/>
                <a:gridCol w="1642526"/>
              </a:tblGrid>
              <a:tr h="632593">
                <a:tc>
                  <a:txBody>
                    <a:bodyPr/>
                    <a:lstStyle/>
                    <a:p>
                      <a:pPr algn="just" rtl="0">
                        <a:lnSpc>
                          <a:spcPct val="115000"/>
                        </a:lnSpc>
                        <a:spcBef>
                          <a:spcPts val="1200"/>
                        </a:spcBef>
                        <a:spcAft>
                          <a:spcPts val="0"/>
                        </a:spcAft>
                      </a:pPr>
                      <a:r>
                        <a:rPr lang="en-US" sz="1600" b="0" dirty="0" smtClean="0">
                          <a:solidFill>
                            <a:schemeClr val="accent1"/>
                          </a:solidFill>
                          <a:latin typeface="Constantia" pitchFamily="18" charset="0"/>
                          <a:ea typeface="Calibri"/>
                          <a:cs typeface="Arial"/>
                        </a:rPr>
                        <a:t>six</a:t>
                      </a:r>
                      <a:endParaRPr lang="en-US" sz="1600" b="0" dirty="0">
                        <a:solidFill>
                          <a:schemeClr val="accent1"/>
                        </a:solidFill>
                        <a:latin typeface="Constantia" pitchFamily="18" charset="0"/>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five</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four</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three</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two</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one</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631433">
                <a:tc>
                  <a:txBody>
                    <a:bodyPr/>
                    <a:lstStyle/>
                    <a:p>
                      <a:pPr algn="just" rtl="0">
                        <a:lnSpc>
                          <a:spcPct val="115000"/>
                        </a:lnSpc>
                        <a:spcBef>
                          <a:spcPts val="1200"/>
                        </a:spcBef>
                        <a:spcAft>
                          <a:spcPts val="0"/>
                        </a:spcAft>
                      </a:pPr>
                      <a:r>
                        <a:rPr lang="en-US" sz="1600" b="0" dirty="0" smtClean="0">
                          <a:solidFill>
                            <a:schemeClr val="accent1"/>
                          </a:solidFill>
                          <a:latin typeface="Constantia" pitchFamily="18" charset="0"/>
                          <a:ea typeface="Calibri"/>
                          <a:cs typeface="Arial"/>
                        </a:rPr>
                        <a:t>twelve</a:t>
                      </a:r>
                      <a:endParaRPr lang="en-US" sz="1600" b="0" dirty="0">
                        <a:solidFill>
                          <a:schemeClr val="accent1"/>
                        </a:solidFill>
                        <a:latin typeface="Constantia" pitchFamily="18" charset="0"/>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eleven</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dirty="0">
                          <a:solidFill>
                            <a:schemeClr val="accent1"/>
                          </a:solidFill>
                          <a:latin typeface="Constantia" pitchFamily="18" charset="0"/>
                          <a:ea typeface="Calibri"/>
                          <a:cs typeface="Arial"/>
                        </a:rPr>
                        <a:t>ten</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nine</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eight</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seven</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631433">
                <a:tc>
                  <a:txBody>
                    <a:bodyPr/>
                    <a:lstStyle/>
                    <a:p>
                      <a:pPr algn="just" rtl="0">
                        <a:lnSpc>
                          <a:spcPct val="115000"/>
                        </a:lnSpc>
                        <a:spcBef>
                          <a:spcPts val="1200"/>
                        </a:spcBef>
                        <a:spcAft>
                          <a:spcPts val="0"/>
                        </a:spcAft>
                      </a:pPr>
                      <a:r>
                        <a:rPr lang="en-US" sz="1600" b="0" dirty="0" smtClean="0">
                          <a:solidFill>
                            <a:schemeClr val="accent1"/>
                          </a:solidFill>
                          <a:latin typeface="Constantia" pitchFamily="18" charset="0"/>
                          <a:ea typeface="Calibri"/>
                          <a:cs typeface="Arial"/>
                        </a:rPr>
                        <a:t>eighteen</a:t>
                      </a:r>
                      <a:endParaRPr lang="en-US" sz="1600" b="0" dirty="0">
                        <a:solidFill>
                          <a:schemeClr val="accent1"/>
                        </a:solidFill>
                        <a:latin typeface="Constantia" pitchFamily="18" charset="0"/>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seventeen</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sixteen</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fifteen</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fourteen </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thirteen</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452681">
                <a:tc>
                  <a:txBody>
                    <a:bodyPr/>
                    <a:lstStyle/>
                    <a:p>
                      <a:pPr algn="just" rtl="0">
                        <a:lnSpc>
                          <a:spcPct val="115000"/>
                        </a:lnSpc>
                        <a:spcBef>
                          <a:spcPts val="1200"/>
                        </a:spcBef>
                        <a:spcAft>
                          <a:spcPts val="0"/>
                        </a:spcAft>
                      </a:pPr>
                      <a:r>
                        <a:rPr lang="en-US" sz="1600" b="0" dirty="0" smtClean="0">
                          <a:solidFill>
                            <a:schemeClr val="accent1"/>
                          </a:solidFill>
                          <a:latin typeface="Constantia" pitchFamily="18" charset="0"/>
                          <a:ea typeface="Calibri"/>
                          <a:cs typeface="Arial"/>
                        </a:rPr>
                        <a:t>classroom</a:t>
                      </a:r>
                      <a:endParaRPr lang="en-US" sz="1600" b="0" dirty="0">
                        <a:solidFill>
                          <a:schemeClr val="accent1"/>
                        </a:solidFill>
                        <a:latin typeface="Constantia" pitchFamily="18" charset="0"/>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building</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teacher</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desk</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twenty</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nineteen</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452681">
                <a:tc>
                  <a:txBody>
                    <a:bodyPr/>
                    <a:lstStyle/>
                    <a:p>
                      <a:pPr algn="just" rtl="0">
                        <a:lnSpc>
                          <a:spcPct val="115000"/>
                        </a:lnSpc>
                        <a:spcBef>
                          <a:spcPts val="1200"/>
                        </a:spcBef>
                        <a:spcAft>
                          <a:spcPts val="0"/>
                        </a:spcAft>
                      </a:pPr>
                      <a:r>
                        <a:rPr lang="en-US" sz="1600" b="0" dirty="0" smtClean="0">
                          <a:solidFill>
                            <a:schemeClr val="accent1"/>
                          </a:solidFill>
                          <a:latin typeface="Constantia" pitchFamily="18" charset="0"/>
                          <a:ea typeface="Calibri"/>
                          <a:cs typeface="Arial"/>
                        </a:rPr>
                        <a:t>large</a:t>
                      </a:r>
                      <a:endParaRPr lang="en-US" sz="1600" b="0" dirty="0">
                        <a:solidFill>
                          <a:schemeClr val="accent1"/>
                        </a:solidFill>
                        <a:latin typeface="Constantia" pitchFamily="18" charset="0"/>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busy</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good</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board</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student</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English class</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452681">
                <a:tc>
                  <a:txBody>
                    <a:bodyPr/>
                    <a:lstStyle/>
                    <a:p>
                      <a:pPr algn="just" rtl="0">
                        <a:lnSpc>
                          <a:spcPct val="115000"/>
                        </a:lnSpc>
                        <a:spcBef>
                          <a:spcPts val="1200"/>
                        </a:spcBef>
                        <a:spcAft>
                          <a:spcPts val="0"/>
                        </a:spcAft>
                      </a:pPr>
                      <a:r>
                        <a:rPr lang="en-US" sz="1600" b="0" dirty="0" smtClean="0">
                          <a:solidFill>
                            <a:schemeClr val="accent1"/>
                          </a:solidFill>
                          <a:latin typeface="Constantia" pitchFamily="18" charset="0"/>
                          <a:ea typeface="Calibri"/>
                          <a:cs typeface="Arial"/>
                        </a:rPr>
                        <a:t>address</a:t>
                      </a:r>
                      <a:endParaRPr lang="en-US" sz="1600" b="0" dirty="0">
                        <a:solidFill>
                          <a:schemeClr val="accent1"/>
                        </a:solidFill>
                        <a:latin typeface="Constantia" pitchFamily="18" charset="0"/>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clean</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small</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colorful</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kind</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a:solidFill>
                            <a:schemeClr val="accent1"/>
                          </a:solidFill>
                          <a:latin typeface="Constantia" pitchFamily="18" charset="0"/>
                          <a:ea typeface="Calibri"/>
                          <a:cs typeface="Arial"/>
                        </a:rPr>
                        <a:t>friendly</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452681">
                <a:tc>
                  <a:txBody>
                    <a:bodyPr/>
                    <a:lstStyle/>
                    <a:p>
                      <a:pPr algn="just" rtl="0">
                        <a:lnSpc>
                          <a:spcPct val="115000"/>
                        </a:lnSpc>
                        <a:spcBef>
                          <a:spcPts val="1200"/>
                        </a:spcBef>
                        <a:spcAft>
                          <a:spcPts val="0"/>
                        </a:spcAft>
                      </a:pPr>
                      <a:r>
                        <a:rPr lang="en-US" sz="1600" b="0" dirty="0" smtClean="0">
                          <a:solidFill>
                            <a:schemeClr val="accent1"/>
                          </a:solidFill>
                          <a:latin typeface="Constantia" pitchFamily="18" charset="0"/>
                          <a:ea typeface="Calibri"/>
                          <a:cs typeface="Arial"/>
                        </a:rPr>
                        <a:t>description</a:t>
                      </a:r>
                      <a:endParaRPr lang="en-US" sz="1600" b="0" dirty="0">
                        <a:solidFill>
                          <a:schemeClr val="accent1"/>
                        </a:solidFill>
                        <a:latin typeface="Constantia" pitchFamily="18" charset="0"/>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dirty="0">
                          <a:solidFill>
                            <a:schemeClr val="accent1"/>
                          </a:solidFill>
                          <a:latin typeface="Constantia" pitchFamily="18" charset="0"/>
                          <a:ea typeface="Calibri"/>
                          <a:cs typeface="Arial"/>
                        </a:rPr>
                        <a:t>nickname</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dirty="0">
                          <a:solidFill>
                            <a:schemeClr val="accent1"/>
                          </a:solidFill>
                          <a:latin typeface="Constantia" pitchFamily="18" charset="0"/>
                          <a:ea typeface="Calibri"/>
                          <a:cs typeface="Arial"/>
                        </a:rPr>
                        <a:t>last name</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dirty="0">
                          <a:solidFill>
                            <a:schemeClr val="accent1"/>
                          </a:solidFill>
                          <a:latin typeface="Constantia" pitchFamily="18" charset="0"/>
                          <a:ea typeface="Calibri"/>
                          <a:cs typeface="Arial"/>
                        </a:rPr>
                        <a:t>first name</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dirty="0">
                          <a:solidFill>
                            <a:schemeClr val="accent1"/>
                          </a:solidFill>
                          <a:latin typeface="Constantia" pitchFamily="18" charset="0"/>
                          <a:ea typeface="Calibri"/>
                          <a:cs typeface="Arial"/>
                        </a:rPr>
                        <a:t>survey</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just" rtl="0">
                        <a:lnSpc>
                          <a:spcPct val="115000"/>
                        </a:lnSpc>
                        <a:spcBef>
                          <a:spcPts val="1200"/>
                        </a:spcBef>
                        <a:spcAft>
                          <a:spcPts val="0"/>
                        </a:spcAft>
                      </a:pPr>
                      <a:r>
                        <a:rPr lang="en-US" sz="1600" b="0" dirty="0">
                          <a:solidFill>
                            <a:schemeClr val="accent1"/>
                          </a:solidFill>
                          <a:latin typeface="Constantia" pitchFamily="18" charset="0"/>
                          <a:ea typeface="Calibri"/>
                          <a:cs typeface="Arial"/>
                        </a:rPr>
                        <a:t>information</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5613" y="977900"/>
            <a:ext cx="8229600" cy="650875"/>
          </a:xfrm>
        </p:spPr>
        <p:txBody>
          <a:bodyPr/>
          <a:lstStyle/>
          <a:p>
            <a:pPr algn="ctr" rtl="0" eaLnBrk="1" hangingPunct="1"/>
            <a:r>
              <a:rPr lang="en-GB" sz="2400" b="1" dirty="0" smtClean="0">
                <a:solidFill>
                  <a:srgbClr val="FF0000"/>
                </a:solidFill>
                <a:cs typeface="Traditional Arabic" pitchFamily="18" charset="-78"/>
              </a:rPr>
              <a:t/>
            </a:r>
            <a:br>
              <a:rPr lang="en-GB" sz="2400" b="1" dirty="0" smtClean="0">
                <a:solidFill>
                  <a:srgbClr val="FF0000"/>
                </a:solidFill>
                <a:cs typeface="Traditional Arabic" pitchFamily="18" charset="-78"/>
              </a:rPr>
            </a:br>
            <a:endParaRPr lang="ar-SA" sz="2400" b="1" dirty="0" smtClean="0">
              <a:solidFill>
                <a:srgbClr val="FF0000"/>
              </a:solidFill>
            </a:endParaRPr>
          </a:p>
        </p:txBody>
      </p:sp>
      <p:sp>
        <p:nvSpPr>
          <p:cNvPr id="6147" name="Content Placeholder 2"/>
          <p:cNvSpPr>
            <a:spLocks noGrp="1"/>
          </p:cNvSpPr>
          <p:nvPr>
            <p:ph idx="1"/>
          </p:nvPr>
        </p:nvSpPr>
        <p:spPr>
          <a:xfrm>
            <a:off x="500034" y="2428868"/>
            <a:ext cx="8229600" cy="3857652"/>
          </a:xfrm>
        </p:spPr>
        <p:txBody>
          <a:bodyPr/>
          <a:lstStyle/>
          <a:p>
            <a:pPr marL="457200" indent="-457200" algn="just" rtl="0">
              <a:buClr>
                <a:schemeClr val="accent1"/>
              </a:buClr>
              <a:buNone/>
            </a:pPr>
            <a:endParaRPr lang="en-US" sz="2000" dirty="0" smtClean="0">
              <a:solidFill>
                <a:schemeClr val="accent1"/>
              </a:solidFill>
              <a:latin typeface="Constantia" pitchFamily="18" charset="0"/>
            </a:endParaRPr>
          </a:p>
          <a:p>
            <a:pPr algn="just" rtl="0">
              <a:buClr>
                <a:schemeClr val="accent1"/>
              </a:buClr>
              <a:buNone/>
            </a:pPr>
            <a:endParaRPr lang="en-US" sz="2000" dirty="0" smtClean="0">
              <a:solidFill>
                <a:schemeClr val="accent1"/>
              </a:solidFill>
              <a:latin typeface="Constantia" pitchFamily="18" charset="0"/>
            </a:endParaRPr>
          </a:p>
          <a:p>
            <a:pPr rtl="0" eaLnBrk="1" hangingPunct="1"/>
            <a:endParaRPr lang="ar-SA" sz="2000" b="1" dirty="0" smtClean="0"/>
          </a:p>
          <a:p>
            <a:pPr rtl="0" eaLnBrk="1" hangingPunct="1"/>
            <a:endParaRPr lang="ar-SA" sz="2000" b="1" dirty="0" smtClean="0"/>
          </a:p>
          <a:p>
            <a:pPr rtl="0" eaLnBrk="1" hangingPunct="1"/>
            <a:endParaRPr lang="ar-SA" sz="2000" b="1" dirty="0" smtClean="0"/>
          </a:p>
          <a:p>
            <a:pPr rtl="0" eaLnBrk="1" hangingPunct="1"/>
            <a:endParaRPr lang="ar-SA" sz="2000" b="1" dirty="0" smtClean="0"/>
          </a:p>
          <a:p>
            <a:pPr rtl="0" eaLnBrk="1" hangingPunct="1"/>
            <a:endParaRPr lang="ar-SA" sz="2000" b="1"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en-US"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rtl="0" eaLnBrk="1" hangingPunct="1"/>
            <a:endParaRPr lang="ar-SA" sz="2000" dirty="0" smtClean="0"/>
          </a:p>
          <a:p>
            <a:pPr marL="342900" indent="-342900" algn="just" rtl="0" eaLnBrk="1" hangingPunct="1">
              <a:buClr>
                <a:schemeClr val="accent1"/>
              </a:buClr>
              <a:buNone/>
            </a:pPr>
            <a:endParaRPr lang="en-GB" sz="2000" dirty="0" smtClean="0">
              <a:solidFill>
                <a:schemeClr val="accent1"/>
              </a:solidFill>
              <a:latin typeface="Constantia" pitchFamily="18" charset="0"/>
              <a:cs typeface="Majalla UI"/>
            </a:endParaRPr>
          </a:p>
        </p:txBody>
      </p:sp>
      <p:sp>
        <p:nvSpPr>
          <p:cNvPr id="4" name="Slide Number Placeholder 3"/>
          <p:cNvSpPr>
            <a:spLocks noGrp="1"/>
          </p:cNvSpPr>
          <p:nvPr>
            <p:ph type="sldNum" sz="quarter" idx="12"/>
          </p:nvPr>
        </p:nvSpPr>
        <p:spPr/>
        <p:txBody>
          <a:bodyPr/>
          <a:lstStyle/>
          <a:p>
            <a:pPr>
              <a:defRPr/>
            </a:pPr>
            <a:fld id="{3F288114-09F4-48EC-9137-58081127256E}" type="slidenum">
              <a:rPr lang="ar-SA"/>
              <a:pPr>
                <a:defRPr/>
              </a:pPr>
              <a:t>11</a:t>
            </a:fld>
            <a:endParaRPr lang="ar-SA" dirty="0"/>
          </a:p>
        </p:txBody>
      </p:sp>
      <p:sp>
        <p:nvSpPr>
          <p:cNvPr id="5" name="Footer Placeholder 4"/>
          <p:cNvSpPr>
            <a:spLocks noGrp="1"/>
          </p:cNvSpPr>
          <p:nvPr>
            <p:ph type="ftr" sz="quarter" idx="11"/>
          </p:nvPr>
        </p:nvSpPr>
        <p:spPr>
          <a:xfrm>
            <a:off x="2874963" y="6453188"/>
            <a:ext cx="3352800" cy="268287"/>
          </a:xfrm>
        </p:spPr>
        <p:txBody>
          <a:bodyPr/>
          <a:lstStyle/>
          <a:p>
            <a:pPr algn="ctr">
              <a:defRPr/>
            </a:pPr>
            <a:r>
              <a:rPr lang="en-US" dirty="0">
                <a:solidFill>
                  <a:schemeClr val="tx1"/>
                </a:solidFill>
              </a:rPr>
              <a:t>Prepared by: Laila al-Hasan</a:t>
            </a:r>
            <a:endParaRPr lang="ar-SA" dirty="0">
              <a:solidFill>
                <a:schemeClr val="tx1"/>
              </a:solidFill>
            </a:endParaRPr>
          </a:p>
        </p:txBody>
      </p:sp>
      <p:pic>
        <p:nvPicPr>
          <p:cNvPr id="6150" name="Picture 5" descr="http://wikimapia.org/p/00/01/13/33/39_big.jpg"/>
          <p:cNvPicPr>
            <a:picLocks noChangeAspect="1" noChangeArrowheads="1"/>
          </p:cNvPicPr>
          <p:nvPr/>
        </p:nvPicPr>
        <p:blipFill>
          <a:blip r:embed="rId3" cstate="print"/>
          <a:srcRect/>
          <a:stretch>
            <a:fillRect/>
          </a:stretch>
        </p:blipFill>
        <p:spPr bwMode="auto">
          <a:xfrm>
            <a:off x="468313" y="6165850"/>
            <a:ext cx="719137" cy="498475"/>
          </a:xfrm>
          <a:prstGeom prst="rect">
            <a:avLst/>
          </a:prstGeom>
          <a:noFill/>
          <a:ln w="9525">
            <a:noFill/>
            <a:miter lim="800000"/>
            <a:headEnd/>
            <a:tailEnd/>
          </a:ln>
        </p:spPr>
      </p:pic>
      <p:sp>
        <p:nvSpPr>
          <p:cNvPr id="7" name="Rectangle 4"/>
          <p:cNvSpPr txBox="1">
            <a:spLocks/>
          </p:cNvSpPr>
          <p:nvPr/>
        </p:nvSpPr>
        <p:spPr bwMode="auto">
          <a:xfrm>
            <a:off x="642910" y="2357430"/>
            <a:ext cx="7772400" cy="792163"/>
          </a:xfrm>
          <a:prstGeom prst="rect">
            <a:avLst/>
          </a:prstGeom>
          <a:noFill/>
          <a:ln w="9525">
            <a:noFill/>
            <a:miter lim="800000"/>
            <a:headEnd/>
            <a:tailEnd/>
          </a:ln>
        </p:spPr>
        <p:txBody>
          <a:bodyPr lIns="0" rIns="0" bIns="0" anchor="b"/>
          <a:lstStyle/>
          <a:p>
            <a:pPr algn="ctr">
              <a:defRPr/>
            </a:pPr>
            <a:endParaRPr lang="en-GB" sz="2400" b="1" dirty="0" smtClean="0">
              <a:solidFill>
                <a:srgbClr val="FF0000"/>
              </a:solidFill>
              <a:ea typeface="+mj-ea"/>
              <a:cs typeface="Traditional Arabic" pitchFamily="18" charset="-78"/>
            </a:endParaRPr>
          </a:p>
          <a:p>
            <a:pPr algn="ctr">
              <a:defRPr/>
            </a:pPr>
            <a:endParaRPr lang="en-GB" sz="2400" b="1" dirty="0" smtClean="0">
              <a:solidFill>
                <a:srgbClr val="FF0000"/>
              </a:solidFill>
              <a:ea typeface="+mj-ea"/>
              <a:cs typeface="Traditional Arabic" pitchFamily="18" charset="-78"/>
            </a:endParaRPr>
          </a:p>
          <a:p>
            <a:pPr algn="ctr">
              <a:defRPr/>
            </a:pPr>
            <a:endParaRPr lang="en-GB" sz="2400" b="1" dirty="0" smtClean="0">
              <a:solidFill>
                <a:srgbClr val="FF0000"/>
              </a:solidFill>
              <a:ea typeface="+mj-ea"/>
              <a:cs typeface="Traditional Arabic" pitchFamily="18" charset="-78"/>
            </a:endParaRPr>
          </a:p>
          <a:p>
            <a:pPr algn="ctr">
              <a:defRPr/>
            </a:pPr>
            <a:endParaRPr lang="en-GB" sz="2400" b="1" dirty="0" smtClean="0">
              <a:solidFill>
                <a:srgbClr val="FF0000"/>
              </a:solidFill>
              <a:ea typeface="+mj-ea"/>
              <a:cs typeface="Traditional Arabic" pitchFamily="18" charset="-78"/>
            </a:endParaRPr>
          </a:p>
          <a:p>
            <a:pPr algn="ctr">
              <a:defRPr/>
            </a:pPr>
            <a:r>
              <a:rPr lang="en-GB" sz="2400" b="1" dirty="0" smtClean="0">
                <a:solidFill>
                  <a:srgbClr val="FF0000"/>
                </a:solidFill>
                <a:ea typeface="+mj-ea"/>
                <a:cs typeface="Traditional Arabic" pitchFamily="18" charset="-78"/>
              </a:rPr>
              <a:t> </a:t>
            </a:r>
            <a:r>
              <a:rPr lang="en-GB" sz="2400" b="1" dirty="0">
                <a:solidFill>
                  <a:srgbClr val="FF0000"/>
                </a:solidFill>
                <a:ea typeface="+mj-ea"/>
                <a:cs typeface="Traditional Arabic" pitchFamily="18" charset="-78"/>
              </a:rPr>
              <a:t/>
            </a:r>
            <a:br>
              <a:rPr lang="en-GB" sz="2400" b="1" dirty="0">
                <a:solidFill>
                  <a:srgbClr val="FF0000"/>
                </a:solidFill>
                <a:ea typeface="+mj-ea"/>
                <a:cs typeface="Traditional Arabic" pitchFamily="18" charset="-78"/>
              </a:rPr>
            </a:br>
            <a:endParaRPr lang="en-GB" sz="2400" b="1" dirty="0">
              <a:solidFill>
                <a:srgbClr val="FF0000"/>
              </a:solidFill>
              <a:ea typeface="+mj-ea"/>
              <a:cs typeface="Traditional Arabic" pitchFamily="18" charset="-78"/>
            </a:endParaRPr>
          </a:p>
        </p:txBody>
      </p:sp>
      <p:sp>
        <p:nvSpPr>
          <p:cNvPr id="8" name="Rectangle 7"/>
          <p:cNvSpPr/>
          <p:nvPr/>
        </p:nvSpPr>
        <p:spPr>
          <a:xfrm>
            <a:off x="1571604" y="857232"/>
            <a:ext cx="6000792" cy="1200329"/>
          </a:xfrm>
          <a:prstGeom prst="rect">
            <a:avLst/>
          </a:prstGeom>
        </p:spPr>
        <p:txBody>
          <a:bodyPr wrap="square">
            <a:spAutoFit/>
          </a:bodyPr>
          <a:lstStyle/>
          <a:p>
            <a:pPr algn="ctr">
              <a:defRPr/>
            </a:pPr>
            <a:r>
              <a:rPr lang="en-GB" sz="2400" b="1" dirty="0" smtClean="0">
                <a:solidFill>
                  <a:srgbClr val="FF0000"/>
                </a:solidFill>
                <a:cs typeface="Traditional Arabic" pitchFamily="18" charset="-78"/>
              </a:rPr>
              <a:t>Give Information about Yourself</a:t>
            </a:r>
          </a:p>
          <a:p>
            <a:pPr algn="ctr">
              <a:defRPr/>
            </a:pPr>
            <a:r>
              <a:rPr lang="en-GB" sz="2400" b="1" dirty="0" smtClean="0">
                <a:solidFill>
                  <a:srgbClr val="FF0000"/>
                </a:solidFill>
                <a:cs typeface="Traditional Arabic" pitchFamily="18" charset="-78"/>
              </a:rPr>
              <a:t>(Informational Writing)</a:t>
            </a:r>
          </a:p>
          <a:p>
            <a:pPr algn="ctr">
              <a:defRPr/>
            </a:pPr>
            <a:r>
              <a:rPr lang="en-GB" sz="2400" b="1" dirty="0" smtClean="0">
                <a:solidFill>
                  <a:srgbClr val="FF0000"/>
                </a:solidFill>
                <a:cs typeface="Traditional Arabic" pitchFamily="18" charset="-78"/>
              </a:rPr>
              <a:t>Vocabulary: Jobs Word Bank</a:t>
            </a:r>
          </a:p>
        </p:txBody>
      </p:sp>
      <p:graphicFrame>
        <p:nvGraphicFramePr>
          <p:cNvPr id="9" name="Table 8"/>
          <p:cNvGraphicFramePr>
            <a:graphicFrameLocks noGrp="1"/>
          </p:cNvGraphicFramePr>
          <p:nvPr/>
        </p:nvGraphicFramePr>
        <p:xfrm>
          <a:off x="1071538" y="2214554"/>
          <a:ext cx="7393010" cy="4042291"/>
        </p:xfrm>
        <a:graphic>
          <a:graphicData uri="http://schemas.openxmlformats.org/drawingml/2006/table">
            <a:tbl>
              <a:tblPr rtl="1"/>
              <a:tblGrid>
                <a:gridCol w="2173864"/>
                <a:gridCol w="2652360"/>
                <a:gridCol w="2566786"/>
              </a:tblGrid>
              <a:tr h="428628">
                <a:tc>
                  <a:txBody>
                    <a:bodyPr/>
                    <a:lstStyle/>
                    <a:p>
                      <a:pPr algn="l" rtl="0">
                        <a:lnSpc>
                          <a:spcPct val="115000"/>
                        </a:lnSpc>
                        <a:spcAft>
                          <a:spcPts val="0"/>
                        </a:spcAft>
                      </a:pPr>
                      <a:r>
                        <a:rPr lang="en-US" sz="1800" b="0" dirty="0">
                          <a:solidFill>
                            <a:schemeClr val="accent1"/>
                          </a:solidFill>
                          <a:latin typeface="Constantia" pitchFamily="18" charset="0"/>
                          <a:ea typeface="Calibri"/>
                          <a:cs typeface="Arial"/>
                        </a:rPr>
                        <a:t>photographer</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lnSpc>
                          <a:spcPct val="115000"/>
                        </a:lnSpc>
                        <a:spcAft>
                          <a:spcPts val="0"/>
                        </a:spcAft>
                      </a:pPr>
                      <a:r>
                        <a:rPr lang="en-US" sz="1800" b="0" dirty="0">
                          <a:solidFill>
                            <a:schemeClr val="accent1"/>
                          </a:solidFill>
                          <a:latin typeface="Constantia" pitchFamily="18" charset="0"/>
                          <a:ea typeface="Calibri"/>
                          <a:cs typeface="Arial"/>
                        </a:rPr>
                        <a:t>florist</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administrative assistant</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357190">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plumber </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lnSpc>
                          <a:spcPct val="115000"/>
                        </a:lnSpc>
                        <a:spcAft>
                          <a:spcPts val="0"/>
                        </a:spcAft>
                      </a:pPr>
                      <a:r>
                        <a:rPr lang="en-US" sz="1800" b="0" dirty="0">
                          <a:solidFill>
                            <a:schemeClr val="accent1"/>
                          </a:solidFill>
                          <a:latin typeface="Constantia" pitchFamily="18" charset="0"/>
                          <a:ea typeface="Calibri"/>
                          <a:cs typeface="Arial"/>
                        </a:rPr>
                        <a:t>hairstylist</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artist</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357190">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police officer</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homemaker</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baker</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285752">
                <a:tc>
                  <a:txBody>
                    <a:bodyPr/>
                    <a:lstStyle/>
                    <a:p>
                      <a:pPr algn="l" rtl="0">
                        <a:lnSpc>
                          <a:spcPct val="115000"/>
                        </a:lnSpc>
                        <a:spcAft>
                          <a:spcPts val="0"/>
                        </a:spcAft>
                      </a:pPr>
                      <a:r>
                        <a:rPr lang="en-US" sz="1800" b="0" dirty="0" smtClean="0">
                          <a:solidFill>
                            <a:schemeClr val="accent1"/>
                          </a:solidFill>
                          <a:latin typeface="Constantia" pitchFamily="18" charset="0"/>
                          <a:ea typeface="Calibri"/>
                          <a:cs typeface="Arial"/>
                        </a:rPr>
                        <a:t>professor</a:t>
                      </a:r>
                      <a:endParaRPr lang="en-US" sz="1800" b="0" dirty="0">
                        <a:solidFill>
                          <a:schemeClr val="accent1"/>
                        </a:solidFill>
                        <a:latin typeface="Constantia" pitchFamily="18" charset="0"/>
                        <a:ea typeface="Calibri"/>
                        <a:cs typeface="Arial"/>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journalist/reporter</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bank teller</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428628">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receptionist</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judge</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bus/taxi driver</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357190">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salesperson</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lawyer</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businessperson</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285752">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student</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mail carrier</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cook/chef</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285752">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teacher</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mechanic</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dentist</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357190">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veterinarian</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nurse</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doctor</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357190">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waiter</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painter</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lnSpc>
                          <a:spcPct val="115000"/>
                        </a:lnSpc>
                        <a:spcAft>
                          <a:spcPts val="0"/>
                        </a:spcAft>
                      </a:pPr>
                      <a:r>
                        <a:rPr lang="en-US" sz="1800" b="0">
                          <a:solidFill>
                            <a:schemeClr val="accent1"/>
                          </a:solidFill>
                          <a:latin typeface="Constantia" pitchFamily="18" charset="0"/>
                          <a:ea typeface="Calibri"/>
                          <a:cs typeface="Arial"/>
                        </a:rPr>
                        <a:t>electrician</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r h="452681">
                <a:tc>
                  <a:txBody>
                    <a:bodyPr/>
                    <a:lstStyle/>
                    <a:p>
                      <a:pPr algn="l" rtl="0">
                        <a:lnSpc>
                          <a:spcPct val="115000"/>
                        </a:lnSpc>
                        <a:spcAft>
                          <a:spcPts val="0"/>
                        </a:spcAft>
                      </a:pPr>
                      <a:r>
                        <a:rPr lang="en-US" sz="1800" b="0" dirty="0">
                          <a:solidFill>
                            <a:schemeClr val="accent1"/>
                          </a:solidFill>
                          <a:latin typeface="Constantia" pitchFamily="18" charset="0"/>
                          <a:ea typeface="Calibri"/>
                          <a:cs typeface="Arial"/>
                        </a:rPr>
                        <a:t>photographer</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lnSpc>
                          <a:spcPct val="115000"/>
                        </a:lnSpc>
                        <a:spcAft>
                          <a:spcPts val="0"/>
                        </a:spcAft>
                      </a:pPr>
                      <a:r>
                        <a:rPr lang="en-US" sz="1800" b="0" dirty="0">
                          <a:solidFill>
                            <a:schemeClr val="accent1"/>
                          </a:solidFill>
                          <a:latin typeface="Constantia" pitchFamily="18" charset="0"/>
                          <a:ea typeface="Calibri"/>
                          <a:cs typeface="Arial"/>
                        </a:rPr>
                        <a:t>pharmacist</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c>
                  <a:txBody>
                    <a:bodyPr/>
                    <a:lstStyle/>
                    <a:p>
                      <a:pPr algn="l" rtl="0">
                        <a:lnSpc>
                          <a:spcPct val="115000"/>
                        </a:lnSpc>
                        <a:spcAft>
                          <a:spcPts val="0"/>
                        </a:spcAft>
                      </a:pPr>
                      <a:r>
                        <a:rPr lang="en-US" sz="1800" b="0" dirty="0">
                          <a:solidFill>
                            <a:schemeClr val="accent1"/>
                          </a:solidFill>
                          <a:latin typeface="Constantia" pitchFamily="18" charset="0"/>
                          <a:ea typeface="Calibri"/>
                          <a:cs typeface="Arial"/>
                        </a:rPr>
                        <a:t>firefighter</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a:gsLst>
                        <a:gs pos="0">
                          <a:schemeClr val="accent3">
                            <a:tint val="70000"/>
                            <a:satMod val="130000"/>
                          </a:schemeClr>
                        </a:gs>
                        <a:gs pos="43000">
                          <a:schemeClr val="accent3">
                            <a:tint val="44000"/>
                            <a:satMod val="165000"/>
                          </a:schemeClr>
                        </a:gs>
                        <a:gs pos="93000">
                          <a:schemeClr val="accent3">
                            <a:tint val="15000"/>
                            <a:satMod val="165000"/>
                          </a:schemeClr>
                        </a:gs>
                        <a:gs pos="100000">
                          <a:schemeClr val="accent3">
                            <a:tint val="5000"/>
                            <a:satMod val="250000"/>
                          </a:schemeClr>
                        </a:gs>
                      </a:gsLst>
                      <a:path path="circle">
                        <a:fillToRect l="50000" t="130000" r="50000" b="-30000"/>
                      </a:path>
                    </a:gradFill>
                  </a:tcPr>
                </a:tc>
              </a:tr>
            </a:tbl>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5170</TotalTime>
  <Words>928</Words>
  <Application>Microsoft Office PowerPoint</Application>
  <PresentationFormat>عرض على الشاشة (3:4)‏</PresentationFormat>
  <Paragraphs>313</Paragraphs>
  <Slides>11</Slides>
  <Notes>8</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Flow</vt:lpstr>
      <vt:lpstr>       Give Information about Yourself  (Informational Writing) Vocabulary: Articles – Adjectives – Numbers ( 1-20) </vt:lpstr>
      <vt:lpstr> </vt:lpstr>
      <vt:lpstr> </vt:lpstr>
      <vt:lpstr> </vt:lpstr>
      <vt:lpstr> </vt:lpstr>
      <vt:lpstr> </vt:lpstr>
      <vt:lpstr> </vt:lpstr>
      <vt:lpstr>    </vt:lpstr>
      <vt:lpstr>الشريحة 9</vt:lpstr>
      <vt:lpstr> </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laila alhasan</dc:creator>
  <cp:lastModifiedBy>mona-saleh</cp:lastModifiedBy>
  <cp:revision>226</cp:revision>
  <dcterms:created xsi:type="dcterms:W3CDTF">2011-10-20T17:03:17Z</dcterms:created>
  <dcterms:modified xsi:type="dcterms:W3CDTF">2012-11-10T16:23:09Z</dcterms:modified>
</cp:coreProperties>
</file>