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744" r:id="rId1"/>
  </p:sldMasterIdLst>
  <p:notesMasterIdLst>
    <p:notesMasterId r:id="rId13"/>
  </p:notesMasterIdLst>
  <p:sldIdLst>
    <p:sldId id="276" r:id="rId2"/>
    <p:sldId id="317" r:id="rId3"/>
    <p:sldId id="325" r:id="rId4"/>
    <p:sldId id="324" r:id="rId5"/>
    <p:sldId id="326" r:id="rId6"/>
    <p:sldId id="323" r:id="rId7"/>
    <p:sldId id="320" r:id="rId8"/>
    <p:sldId id="329" r:id="rId9"/>
    <p:sldId id="331" r:id="rId10"/>
    <p:sldId id="322" r:id="rId11"/>
    <p:sldId id="328" r:id="rId12"/>
  </p:sldIdLst>
  <p:sldSz cx="9144000" cy="6858000" type="screen4x3"/>
  <p:notesSz cx="6858000" cy="9144000"/>
  <p:defaultTextStyle>
    <a:defPPr>
      <a:defRPr lang="ar-SA"/>
    </a:defPPr>
    <a:lvl1pPr algn="l" rtl="0" fontAlgn="base">
      <a:spcBef>
        <a:spcPct val="0"/>
      </a:spcBef>
      <a:spcAft>
        <a:spcPct val="0"/>
      </a:spcAft>
      <a:defRPr kern="1200">
        <a:solidFill>
          <a:schemeClr val="tx1"/>
        </a:solidFill>
        <a:latin typeface="Constantia" pitchFamily="18" charset="0"/>
        <a:ea typeface="Majalla UI"/>
        <a:cs typeface="Majalla UI"/>
      </a:defRPr>
    </a:lvl1pPr>
    <a:lvl2pPr marL="457200" algn="l" rtl="0" fontAlgn="base">
      <a:spcBef>
        <a:spcPct val="0"/>
      </a:spcBef>
      <a:spcAft>
        <a:spcPct val="0"/>
      </a:spcAft>
      <a:defRPr kern="1200">
        <a:solidFill>
          <a:schemeClr val="tx1"/>
        </a:solidFill>
        <a:latin typeface="Constantia" pitchFamily="18" charset="0"/>
        <a:ea typeface="Majalla UI"/>
        <a:cs typeface="Majalla UI"/>
      </a:defRPr>
    </a:lvl2pPr>
    <a:lvl3pPr marL="914400" algn="l" rtl="0" fontAlgn="base">
      <a:spcBef>
        <a:spcPct val="0"/>
      </a:spcBef>
      <a:spcAft>
        <a:spcPct val="0"/>
      </a:spcAft>
      <a:defRPr kern="1200">
        <a:solidFill>
          <a:schemeClr val="tx1"/>
        </a:solidFill>
        <a:latin typeface="Constantia" pitchFamily="18" charset="0"/>
        <a:ea typeface="Majalla UI"/>
        <a:cs typeface="Majalla UI"/>
      </a:defRPr>
    </a:lvl3pPr>
    <a:lvl4pPr marL="1371600" algn="l" rtl="0" fontAlgn="base">
      <a:spcBef>
        <a:spcPct val="0"/>
      </a:spcBef>
      <a:spcAft>
        <a:spcPct val="0"/>
      </a:spcAft>
      <a:defRPr kern="1200">
        <a:solidFill>
          <a:schemeClr val="tx1"/>
        </a:solidFill>
        <a:latin typeface="Constantia" pitchFamily="18" charset="0"/>
        <a:ea typeface="Majalla UI"/>
        <a:cs typeface="Majalla UI"/>
      </a:defRPr>
    </a:lvl4pPr>
    <a:lvl5pPr marL="1828800" algn="l" rtl="0" fontAlgn="base">
      <a:spcBef>
        <a:spcPct val="0"/>
      </a:spcBef>
      <a:spcAft>
        <a:spcPct val="0"/>
      </a:spcAft>
      <a:defRPr kern="1200">
        <a:solidFill>
          <a:schemeClr val="tx1"/>
        </a:solidFill>
        <a:latin typeface="Constantia" pitchFamily="18" charset="0"/>
        <a:ea typeface="Majalla UI"/>
        <a:cs typeface="Majalla UI"/>
      </a:defRPr>
    </a:lvl5pPr>
    <a:lvl6pPr marL="2286000" algn="r" defTabSz="914400" rtl="1" eaLnBrk="1" latinLnBrk="0" hangingPunct="1">
      <a:defRPr kern="1200">
        <a:solidFill>
          <a:schemeClr val="tx1"/>
        </a:solidFill>
        <a:latin typeface="Constantia" pitchFamily="18" charset="0"/>
        <a:ea typeface="Majalla UI"/>
        <a:cs typeface="Majalla UI"/>
      </a:defRPr>
    </a:lvl6pPr>
    <a:lvl7pPr marL="2743200" algn="r" defTabSz="914400" rtl="1" eaLnBrk="1" latinLnBrk="0" hangingPunct="1">
      <a:defRPr kern="1200">
        <a:solidFill>
          <a:schemeClr val="tx1"/>
        </a:solidFill>
        <a:latin typeface="Constantia" pitchFamily="18" charset="0"/>
        <a:ea typeface="Majalla UI"/>
        <a:cs typeface="Majalla UI"/>
      </a:defRPr>
    </a:lvl7pPr>
    <a:lvl8pPr marL="3200400" algn="r" defTabSz="914400" rtl="1" eaLnBrk="1" latinLnBrk="0" hangingPunct="1">
      <a:defRPr kern="1200">
        <a:solidFill>
          <a:schemeClr val="tx1"/>
        </a:solidFill>
        <a:latin typeface="Constantia" pitchFamily="18" charset="0"/>
        <a:ea typeface="Majalla UI"/>
        <a:cs typeface="Majalla UI"/>
      </a:defRPr>
    </a:lvl8pPr>
    <a:lvl9pPr marL="3657600" algn="r" defTabSz="914400" rtl="1" eaLnBrk="1" latinLnBrk="0" hangingPunct="1">
      <a:defRPr kern="1200">
        <a:solidFill>
          <a:schemeClr val="tx1"/>
        </a:solidFill>
        <a:latin typeface="Constantia" pitchFamily="18" charset="0"/>
        <a:ea typeface="Majalla UI"/>
        <a:cs typeface="Majalla UI"/>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FF3300"/>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87701" autoAdjust="0"/>
  </p:normalViewPr>
  <p:slideViewPr>
    <p:cSldViewPr>
      <p:cViewPr>
        <p:scale>
          <a:sx n="100" d="100"/>
          <a:sy n="100" d="100"/>
        </p:scale>
        <p:origin x="173" y="1123"/>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7200"/>
          </a:xfrm>
          <a:prstGeom prst="rect">
            <a:avLst/>
          </a:prstGeom>
        </p:spPr>
        <p:txBody>
          <a:bodyPr vert="horz" wrap="square" lIns="91440" tIns="45720" rIns="91440" bIns="45720" numCol="1" anchor="t" anchorCtr="0" compatLnSpc="1">
            <a:prstTxWarp prst="textNoShape">
              <a:avLst/>
            </a:prstTxWarp>
          </a:bodyPr>
          <a:lstStyle>
            <a:lvl1pPr algn="r" rtl="1">
              <a:defRPr sz="1200">
                <a:latin typeface="Calibri" pitchFamily="34" charset="0"/>
                <a:ea typeface="Majalla UI"/>
                <a:cs typeface="Majalla UI"/>
              </a:defRPr>
            </a:lvl1pPr>
          </a:lstStyle>
          <a:p>
            <a:pPr>
              <a:defRPr/>
            </a:pPr>
            <a:endParaRPr lang="ar-SA"/>
          </a:p>
        </p:txBody>
      </p:sp>
      <p:sp>
        <p:nvSpPr>
          <p:cNvPr id="3" name="Date Placeholder 2"/>
          <p:cNvSpPr>
            <a:spLocks noGrp="1"/>
          </p:cNvSpPr>
          <p:nvPr>
            <p:ph type="dt" idx="1"/>
          </p:nvPr>
        </p:nvSpPr>
        <p:spPr>
          <a:xfrm>
            <a:off x="1588" y="0"/>
            <a:ext cx="2971800" cy="457200"/>
          </a:xfrm>
          <a:prstGeom prst="rect">
            <a:avLst/>
          </a:prstGeom>
        </p:spPr>
        <p:txBody>
          <a:bodyPr vert="horz" wrap="square" lIns="91440" tIns="45720" rIns="91440" bIns="45720" numCol="1" anchor="t" anchorCtr="0" compatLnSpc="1">
            <a:prstTxWarp prst="textNoShape">
              <a:avLst/>
            </a:prstTxWarp>
          </a:bodyPr>
          <a:lstStyle>
            <a:lvl1pPr rtl="1">
              <a:defRPr sz="1200">
                <a:latin typeface="Calibri" pitchFamily="34" charset="0"/>
                <a:ea typeface="Majalla UI"/>
                <a:cs typeface="Majalla UI"/>
              </a:defRPr>
            </a:lvl1pPr>
          </a:lstStyle>
          <a:p>
            <a:pPr>
              <a:defRPr/>
            </a:pPr>
            <a:fld id="{A2C77EB8-F088-42A8-8CFE-98112365F149}" type="datetimeFigureOut">
              <a:rPr lang="ar-SA"/>
              <a:pPr>
                <a:defRPr/>
              </a:pPr>
              <a:t>26/12/33</a:t>
            </a:fld>
            <a:endParaRPr lang="ar-S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pPr lvl="0"/>
            <a:endParaRPr lang="ar-SA"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wrap="square" lIns="91440" tIns="45720" rIns="91440" bIns="45720" numCol="1" anchor="t" anchorCtr="0" compatLnSpc="1">
            <a:prstTxWarp prst="textNoShape">
              <a:avLst/>
            </a:prstTxWarp>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3886200" y="8685213"/>
            <a:ext cx="2971800" cy="457200"/>
          </a:xfrm>
          <a:prstGeom prst="rect">
            <a:avLst/>
          </a:prstGeom>
        </p:spPr>
        <p:txBody>
          <a:bodyPr vert="horz" wrap="square" lIns="91440" tIns="45720" rIns="91440" bIns="45720" numCol="1" anchor="b" anchorCtr="0" compatLnSpc="1">
            <a:prstTxWarp prst="textNoShape">
              <a:avLst/>
            </a:prstTxWarp>
          </a:bodyPr>
          <a:lstStyle>
            <a:lvl1pPr algn="r" rtl="1">
              <a:defRPr sz="1200">
                <a:latin typeface="Calibri" pitchFamily="34" charset="0"/>
                <a:ea typeface="Majalla UI"/>
                <a:cs typeface="Majalla UI"/>
              </a:defRPr>
            </a:lvl1pPr>
          </a:lstStyle>
          <a:p>
            <a:pPr>
              <a:defRPr/>
            </a:pPr>
            <a:endParaRPr lang="ar-SA"/>
          </a:p>
        </p:txBody>
      </p:sp>
      <p:sp>
        <p:nvSpPr>
          <p:cNvPr id="7" name="Slide Number Placeholder 6"/>
          <p:cNvSpPr>
            <a:spLocks noGrp="1"/>
          </p:cNvSpPr>
          <p:nvPr>
            <p:ph type="sldNum" sz="quarter" idx="5"/>
          </p:nvPr>
        </p:nvSpPr>
        <p:spPr>
          <a:xfrm>
            <a:off x="1588" y="8685213"/>
            <a:ext cx="2971800" cy="457200"/>
          </a:xfrm>
          <a:prstGeom prst="rect">
            <a:avLst/>
          </a:prstGeom>
        </p:spPr>
        <p:txBody>
          <a:bodyPr vert="horz" wrap="square" lIns="91440" tIns="45720" rIns="91440" bIns="45720" numCol="1" anchor="b" anchorCtr="0" compatLnSpc="1">
            <a:prstTxWarp prst="textNoShape">
              <a:avLst/>
            </a:prstTxWarp>
          </a:bodyPr>
          <a:lstStyle>
            <a:lvl1pPr rtl="1">
              <a:defRPr sz="1200">
                <a:latin typeface="Calibri" pitchFamily="34" charset="0"/>
                <a:ea typeface="Majalla UI"/>
                <a:cs typeface="Majalla UI"/>
              </a:defRPr>
            </a:lvl1pPr>
          </a:lstStyle>
          <a:p>
            <a:pPr>
              <a:defRPr/>
            </a:pPr>
            <a:fld id="{9C374C9A-A13B-413B-BEB2-311030AF7924}" type="slidenum">
              <a:rPr lang="ar-SA"/>
              <a:pPr>
                <a:defRPr/>
              </a:pPr>
              <a:t>‹#›</a:t>
            </a:fld>
            <a:endParaRPr lang="ar-SA"/>
          </a:p>
        </p:txBody>
      </p:sp>
    </p:spTree>
    <p:extLst>
      <p:ext uri="{BB962C8B-B14F-4D97-AF65-F5344CB8AC3E}">
        <p14:creationId xmlns="" xmlns:p14="http://schemas.microsoft.com/office/powerpoint/2010/main" val="739653570"/>
      </p:ext>
    </p:extLst>
  </p:cSld>
  <p:clrMap bg1="lt1" tx1="dk1" bg2="lt2" tx2="dk2" accent1="accent1" accent2="accent2" accent3="accent3" accent4="accent4" accent5="accent5" accent6="accent6" hlink="hlink" folHlink="folHlink"/>
  <p:notesStyle>
    <a:lvl1pPr algn="r" rtl="1" eaLnBrk="0" fontAlgn="base" hangingPunct="0">
      <a:spcBef>
        <a:spcPct val="30000"/>
      </a:spcBef>
      <a:spcAft>
        <a:spcPct val="0"/>
      </a:spcAft>
      <a:defRPr sz="1200" kern="1200">
        <a:solidFill>
          <a:schemeClr val="tx1"/>
        </a:solidFill>
        <a:latin typeface="+mn-lt"/>
        <a:ea typeface="+mn-ea"/>
        <a:cs typeface="+mn-cs"/>
      </a:defRPr>
    </a:lvl1pPr>
    <a:lvl2pPr marL="457200" algn="r" rtl="1" eaLnBrk="0" fontAlgn="base" hangingPunct="0">
      <a:spcBef>
        <a:spcPct val="30000"/>
      </a:spcBef>
      <a:spcAft>
        <a:spcPct val="0"/>
      </a:spcAft>
      <a:defRPr sz="1200" kern="1200">
        <a:solidFill>
          <a:schemeClr val="tx1"/>
        </a:solidFill>
        <a:latin typeface="+mn-lt"/>
        <a:ea typeface="+mn-ea"/>
        <a:cs typeface="+mn-cs"/>
      </a:defRPr>
    </a:lvl2pPr>
    <a:lvl3pPr marL="914400" algn="r" rtl="1" eaLnBrk="0" fontAlgn="base" hangingPunct="0">
      <a:spcBef>
        <a:spcPct val="30000"/>
      </a:spcBef>
      <a:spcAft>
        <a:spcPct val="0"/>
      </a:spcAft>
      <a:defRPr sz="1200" kern="1200">
        <a:solidFill>
          <a:schemeClr val="tx1"/>
        </a:solidFill>
        <a:latin typeface="+mn-lt"/>
        <a:ea typeface="+mn-ea"/>
        <a:cs typeface="+mn-cs"/>
      </a:defRPr>
    </a:lvl3pPr>
    <a:lvl4pPr marL="1371600" algn="r" rtl="1" eaLnBrk="0" fontAlgn="base" hangingPunct="0">
      <a:spcBef>
        <a:spcPct val="30000"/>
      </a:spcBef>
      <a:spcAft>
        <a:spcPct val="0"/>
      </a:spcAft>
      <a:defRPr sz="1200" kern="1200">
        <a:solidFill>
          <a:schemeClr val="tx1"/>
        </a:solidFill>
        <a:latin typeface="+mn-lt"/>
        <a:ea typeface="+mn-ea"/>
        <a:cs typeface="+mn-cs"/>
      </a:defRPr>
    </a:lvl4pPr>
    <a:lvl5pPr marL="1828800" algn="r" rtl="1" eaLnBrk="0" fontAlgn="base" hangingPunct="0">
      <a:spcBef>
        <a:spcPct val="30000"/>
      </a:spcBef>
      <a:spcAft>
        <a:spcPct val="0"/>
      </a:spcAft>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rtl="0">
              <a:lnSpc>
                <a:spcPct val="150000"/>
              </a:lnSpc>
            </a:pPr>
            <a:endParaRPr lang="ar-SA" dirty="0">
              <a:cs typeface="+mj-cs"/>
            </a:endParaRPr>
          </a:p>
        </p:txBody>
      </p:sp>
      <p:sp>
        <p:nvSpPr>
          <p:cNvPr id="4" name="Slide Number Placeholder 3"/>
          <p:cNvSpPr>
            <a:spLocks noGrp="1"/>
          </p:cNvSpPr>
          <p:nvPr>
            <p:ph type="sldNum" sz="quarter" idx="10"/>
          </p:nvPr>
        </p:nvSpPr>
        <p:spPr/>
        <p:txBody>
          <a:bodyPr/>
          <a:lstStyle/>
          <a:p>
            <a:pPr>
              <a:defRPr/>
            </a:pPr>
            <a:fld id="{9C374C9A-A13B-413B-BEB2-311030AF7924}" type="slidenum">
              <a:rPr lang="ar-SA" smtClean="0"/>
              <a:pPr>
                <a:defRPr/>
              </a:pPr>
              <a:t>2</a:t>
            </a:fld>
            <a:endParaRPr lang="ar-SA"/>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rtl="0">
              <a:lnSpc>
                <a:spcPct val="150000"/>
              </a:lnSpc>
            </a:pPr>
            <a:endParaRPr lang="ar-SA" dirty="0">
              <a:cs typeface="+mj-cs"/>
            </a:endParaRPr>
          </a:p>
        </p:txBody>
      </p:sp>
      <p:sp>
        <p:nvSpPr>
          <p:cNvPr id="4" name="Slide Number Placeholder 3"/>
          <p:cNvSpPr>
            <a:spLocks noGrp="1"/>
          </p:cNvSpPr>
          <p:nvPr>
            <p:ph type="sldNum" sz="quarter" idx="10"/>
          </p:nvPr>
        </p:nvSpPr>
        <p:spPr/>
        <p:txBody>
          <a:bodyPr/>
          <a:lstStyle/>
          <a:p>
            <a:pPr>
              <a:defRPr/>
            </a:pPr>
            <a:fld id="{9C374C9A-A13B-413B-BEB2-311030AF7924}" type="slidenum">
              <a:rPr lang="ar-SA" smtClean="0"/>
              <a:pPr>
                <a:defRPr/>
              </a:pPr>
              <a:t>3</a:t>
            </a:fld>
            <a:endParaRPr lang="ar-SA"/>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rtl="0">
              <a:lnSpc>
                <a:spcPct val="150000"/>
              </a:lnSpc>
            </a:pPr>
            <a:endParaRPr lang="ar-SA" dirty="0">
              <a:cs typeface="+mj-cs"/>
            </a:endParaRPr>
          </a:p>
        </p:txBody>
      </p:sp>
      <p:sp>
        <p:nvSpPr>
          <p:cNvPr id="4" name="Slide Number Placeholder 3"/>
          <p:cNvSpPr>
            <a:spLocks noGrp="1"/>
          </p:cNvSpPr>
          <p:nvPr>
            <p:ph type="sldNum" sz="quarter" idx="10"/>
          </p:nvPr>
        </p:nvSpPr>
        <p:spPr/>
        <p:txBody>
          <a:bodyPr/>
          <a:lstStyle/>
          <a:p>
            <a:pPr>
              <a:defRPr/>
            </a:pPr>
            <a:fld id="{9C374C9A-A13B-413B-BEB2-311030AF7924}" type="slidenum">
              <a:rPr lang="ar-SA" smtClean="0"/>
              <a:pPr>
                <a:defRPr/>
              </a:pPr>
              <a:t>4</a:t>
            </a:fld>
            <a:endParaRPr lang="ar-SA"/>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rtl="0">
              <a:lnSpc>
                <a:spcPct val="150000"/>
              </a:lnSpc>
            </a:pPr>
            <a:endParaRPr lang="ar-SA" dirty="0">
              <a:cs typeface="+mj-cs"/>
            </a:endParaRPr>
          </a:p>
        </p:txBody>
      </p:sp>
      <p:sp>
        <p:nvSpPr>
          <p:cNvPr id="4" name="Slide Number Placeholder 3"/>
          <p:cNvSpPr>
            <a:spLocks noGrp="1"/>
          </p:cNvSpPr>
          <p:nvPr>
            <p:ph type="sldNum" sz="quarter" idx="10"/>
          </p:nvPr>
        </p:nvSpPr>
        <p:spPr/>
        <p:txBody>
          <a:bodyPr/>
          <a:lstStyle/>
          <a:p>
            <a:pPr>
              <a:defRPr/>
            </a:pPr>
            <a:fld id="{9C374C9A-A13B-413B-BEB2-311030AF7924}" type="slidenum">
              <a:rPr lang="ar-SA" smtClean="0"/>
              <a:pPr>
                <a:defRPr/>
              </a:pPr>
              <a:t>5</a:t>
            </a:fld>
            <a:endParaRPr lang="ar-SA"/>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rtl="0">
              <a:lnSpc>
                <a:spcPct val="150000"/>
              </a:lnSpc>
            </a:pPr>
            <a:endParaRPr lang="ar-SA" dirty="0">
              <a:cs typeface="+mj-cs"/>
            </a:endParaRPr>
          </a:p>
        </p:txBody>
      </p:sp>
      <p:sp>
        <p:nvSpPr>
          <p:cNvPr id="4" name="Slide Number Placeholder 3"/>
          <p:cNvSpPr>
            <a:spLocks noGrp="1"/>
          </p:cNvSpPr>
          <p:nvPr>
            <p:ph type="sldNum" sz="quarter" idx="10"/>
          </p:nvPr>
        </p:nvSpPr>
        <p:spPr/>
        <p:txBody>
          <a:bodyPr/>
          <a:lstStyle/>
          <a:p>
            <a:pPr>
              <a:defRPr/>
            </a:pPr>
            <a:fld id="{9C374C9A-A13B-413B-BEB2-311030AF7924}" type="slidenum">
              <a:rPr lang="ar-SA" smtClean="0"/>
              <a:pPr>
                <a:defRPr/>
              </a:pPr>
              <a:t>6</a:t>
            </a:fld>
            <a:endParaRPr lang="ar-SA"/>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rtl="0">
              <a:lnSpc>
                <a:spcPct val="150000"/>
              </a:lnSpc>
            </a:pPr>
            <a:endParaRPr lang="ar-SA" dirty="0">
              <a:cs typeface="+mj-cs"/>
            </a:endParaRPr>
          </a:p>
        </p:txBody>
      </p:sp>
      <p:sp>
        <p:nvSpPr>
          <p:cNvPr id="4" name="Slide Number Placeholder 3"/>
          <p:cNvSpPr>
            <a:spLocks noGrp="1"/>
          </p:cNvSpPr>
          <p:nvPr>
            <p:ph type="sldNum" sz="quarter" idx="10"/>
          </p:nvPr>
        </p:nvSpPr>
        <p:spPr/>
        <p:txBody>
          <a:bodyPr/>
          <a:lstStyle/>
          <a:p>
            <a:pPr>
              <a:defRPr/>
            </a:pPr>
            <a:fld id="{9C374C9A-A13B-413B-BEB2-311030AF7924}" type="slidenum">
              <a:rPr lang="ar-SA" smtClean="0"/>
              <a:pPr>
                <a:defRPr/>
              </a:pPr>
              <a:t>7</a:t>
            </a:fld>
            <a:endParaRPr lang="ar-SA"/>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rtl="0">
              <a:lnSpc>
                <a:spcPct val="150000"/>
              </a:lnSpc>
            </a:pPr>
            <a:endParaRPr lang="ar-SA" dirty="0">
              <a:cs typeface="+mj-cs"/>
            </a:endParaRPr>
          </a:p>
        </p:txBody>
      </p:sp>
      <p:sp>
        <p:nvSpPr>
          <p:cNvPr id="4" name="Slide Number Placeholder 3"/>
          <p:cNvSpPr>
            <a:spLocks noGrp="1"/>
          </p:cNvSpPr>
          <p:nvPr>
            <p:ph type="sldNum" sz="quarter" idx="10"/>
          </p:nvPr>
        </p:nvSpPr>
        <p:spPr/>
        <p:txBody>
          <a:bodyPr/>
          <a:lstStyle/>
          <a:p>
            <a:pPr>
              <a:defRPr/>
            </a:pPr>
            <a:fld id="{9C374C9A-A13B-413B-BEB2-311030AF7924}" type="slidenum">
              <a:rPr lang="ar-SA" smtClean="0"/>
              <a:pPr>
                <a:defRPr/>
              </a:pPr>
              <a:t>8</a:t>
            </a:fld>
            <a:endParaRPr lang="ar-SA"/>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rtl="0">
              <a:lnSpc>
                <a:spcPct val="150000"/>
              </a:lnSpc>
            </a:pPr>
            <a:endParaRPr lang="ar-SA" dirty="0">
              <a:cs typeface="+mj-cs"/>
            </a:endParaRPr>
          </a:p>
        </p:txBody>
      </p:sp>
      <p:sp>
        <p:nvSpPr>
          <p:cNvPr id="4" name="Slide Number Placeholder 3"/>
          <p:cNvSpPr>
            <a:spLocks noGrp="1"/>
          </p:cNvSpPr>
          <p:nvPr>
            <p:ph type="sldNum" sz="quarter" idx="10"/>
          </p:nvPr>
        </p:nvSpPr>
        <p:spPr/>
        <p:txBody>
          <a:bodyPr/>
          <a:lstStyle/>
          <a:p>
            <a:pPr>
              <a:defRPr/>
            </a:pPr>
            <a:fld id="{9C374C9A-A13B-413B-BEB2-311030AF7924}" type="slidenum">
              <a:rPr lang="ar-SA" smtClean="0"/>
              <a:pPr>
                <a:defRPr/>
              </a:pPr>
              <a:t>9</a:t>
            </a:fld>
            <a:endParaRPr lang="ar-SA"/>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rtl="0">
              <a:lnSpc>
                <a:spcPct val="150000"/>
              </a:lnSpc>
            </a:pPr>
            <a:endParaRPr lang="ar-SA" dirty="0">
              <a:cs typeface="+mj-cs"/>
            </a:endParaRPr>
          </a:p>
        </p:txBody>
      </p:sp>
      <p:sp>
        <p:nvSpPr>
          <p:cNvPr id="4" name="Slide Number Placeholder 3"/>
          <p:cNvSpPr>
            <a:spLocks noGrp="1"/>
          </p:cNvSpPr>
          <p:nvPr>
            <p:ph type="sldNum" sz="quarter" idx="10"/>
          </p:nvPr>
        </p:nvSpPr>
        <p:spPr/>
        <p:txBody>
          <a:bodyPr/>
          <a:lstStyle/>
          <a:p>
            <a:pPr>
              <a:defRPr/>
            </a:pPr>
            <a:fld id="{9C374C9A-A13B-413B-BEB2-311030AF7924}" type="slidenum">
              <a:rPr lang="ar-SA" smtClean="0"/>
              <a:pPr>
                <a:defRPr/>
              </a:pPr>
              <a:t>10</a:t>
            </a:fld>
            <a:endParaRPr lang="ar-SA"/>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rtl="0">
              <a:lnSpc>
                <a:spcPct val="150000"/>
              </a:lnSpc>
            </a:pPr>
            <a:endParaRPr lang="ar-SA" dirty="0">
              <a:cs typeface="+mj-cs"/>
            </a:endParaRPr>
          </a:p>
        </p:txBody>
      </p:sp>
      <p:sp>
        <p:nvSpPr>
          <p:cNvPr id="4" name="Slide Number Placeholder 3"/>
          <p:cNvSpPr>
            <a:spLocks noGrp="1"/>
          </p:cNvSpPr>
          <p:nvPr>
            <p:ph type="sldNum" sz="quarter" idx="10"/>
          </p:nvPr>
        </p:nvSpPr>
        <p:spPr/>
        <p:txBody>
          <a:bodyPr/>
          <a:lstStyle/>
          <a:p>
            <a:pPr>
              <a:defRPr/>
            </a:pPr>
            <a:fld id="{9C374C9A-A13B-413B-BEB2-311030AF7924}" type="slidenum">
              <a:rPr lang="ar-SA" smtClean="0"/>
              <a:pPr>
                <a:defRPr/>
              </a:pPr>
              <a:t>11</a:t>
            </a:fld>
            <a:endParaRPr lang="ar-SA"/>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tIns="0" rIns="18288">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lang="en-US" smtClean="0"/>
              <a:t>Click to edit Master title style</a:t>
            </a:r>
            <a:endParaRPr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4" name="Date Placeholder 29"/>
          <p:cNvSpPr>
            <a:spLocks noGrp="1"/>
          </p:cNvSpPr>
          <p:nvPr>
            <p:ph type="dt" sz="half" idx="10"/>
          </p:nvPr>
        </p:nvSpPr>
        <p:spPr/>
        <p:txBody>
          <a:bodyPr/>
          <a:lstStyle>
            <a:lvl1pPr>
              <a:defRPr/>
            </a:lvl1pPr>
          </a:lstStyle>
          <a:p>
            <a:pPr>
              <a:defRPr/>
            </a:pPr>
            <a:fld id="{2C76BD64-717A-49B3-9568-A67589D0CDA2}" type="datetime1">
              <a:rPr lang="ar-SA"/>
              <a:pPr>
                <a:defRPr/>
              </a:pPr>
              <a:t>26/12/33</a:t>
            </a:fld>
            <a:endParaRPr lang="ar-SA"/>
          </a:p>
        </p:txBody>
      </p:sp>
      <p:sp>
        <p:nvSpPr>
          <p:cNvPr id="5" name="Footer Placeholder 18"/>
          <p:cNvSpPr>
            <a:spLocks noGrp="1"/>
          </p:cNvSpPr>
          <p:nvPr>
            <p:ph type="ftr" sz="quarter" idx="11"/>
          </p:nvPr>
        </p:nvSpPr>
        <p:spPr/>
        <p:txBody>
          <a:bodyPr/>
          <a:lstStyle>
            <a:lvl1pPr>
              <a:defRPr/>
            </a:lvl1pPr>
          </a:lstStyle>
          <a:p>
            <a:pPr>
              <a:defRPr/>
            </a:pPr>
            <a:r>
              <a:rPr lang="en-US"/>
              <a:t>Prepared by: Laila al-Hasan</a:t>
            </a:r>
            <a:endParaRPr lang="ar-SA"/>
          </a:p>
        </p:txBody>
      </p:sp>
      <p:sp>
        <p:nvSpPr>
          <p:cNvPr id="6" name="Slide Number Placeholder 26"/>
          <p:cNvSpPr>
            <a:spLocks noGrp="1"/>
          </p:cNvSpPr>
          <p:nvPr>
            <p:ph type="sldNum" sz="quarter" idx="12"/>
          </p:nvPr>
        </p:nvSpPr>
        <p:spPr/>
        <p:txBody>
          <a:bodyPr/>
          <a:lstStyle>
            <a:lvl1pPr>
              <a:defRPr/>
            </a:lvl1pPr>
          </a:lstStyle>
          <a:p>
            <a:pPr>
              <a:defRPr/>
            </a:pPr>
            <a:fld id="{56CCAC0E-DD97-4B7B-9DF5-65B666EA8805}" type="slidenum">
              <a:rPr lang="ar-SA"/>
              <a:pPr>
                <a:defRPr/>
              </a:pPr>
              <a:t>‹#›</a:t>
            </a:fld>
            <a:endParaRPr lang="ar-SA"/>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fld id="{1C72E466-0BBC-494D-BFDB-9172B5B8758F}" type="datetime1">
              <a:rPr lang="ar-SA"/>
              <a:pPr>
                <a:defRPr/>
              </a:pPr>
              <a:t>26/12/33</a:t>
            </a:fld>
            <a:endParaRPr lang="ar-SA"/>
          </a:p>
        </p:txBody>
      </p:sp>
      <p:sp>
        <p:nvSpPr>
          <p:cNvPr id="5" name="Footer Placeholder 21"/>
          <p:cNvSpPr>
            <a:spLocks noGrp="1"/>
          </p:cNvSpPr>
          <p:nvPr>
            <p:ph type="ftr" sz="quarter" idx="11"/>
          </p:nvPr>
        </p:nvSpPr>
        <p:spPr/>
        <p:txBody>
          <a:bodyPr/>
          <a:lstStyle>
            <a:lvl1pPr>
              <a:defRPr/>
            </a:lvl1pPr>
          </a:lstStyle>
          <a:p>
            <a:pPr>
              <a:defRPr/>
            </a:pPr>
            <a:r>
              <a:rPr lang="en-US"/>
              <a:t>Prepared by: Laila al-Hasan</a:t>
            </a:r>
            <a:endParaRPr lang="ar-SA"/>
          </a:p>
        </p:txBody>
      </p:sp>
      <p:sp>
        <p:nvSpPr>
          <p:cNvPr id="6" name="Slide Number Placeholder 17"/>
          <p:cNvSpPr>
            <a:spLocks noGrp="1"/>
          </p:cNvSpPr>
          <p:nvPr>
            <p:ph type="sldNum" sz="quarter" idx="12"/>
          </p:nvPr>
        </p:nvSpPr>
        <p:spPr/>
        <p:txBody>
          <a:bodyPr/>
          <a:lstStyle>
            <a:lvl1pPr>
              <a:defRPr/>
            </a:lvl1pPr>
          </a:lstStyle>
          <a:p>
            <a:pPr>
              <a:defRPr/>
            </a:pPr>
            <a:fld id="{850CA473-742B-4A18-9BEA-23479715DF7F}" type="slidenum">
              <a:rPr lang="ar-SA"/>
              <a:pPr>
                <a:defRPr/>
              </a:pPr>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tIns="0">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lang="en-US" smtClean="0"/>
              <a:t>Click to edit Master title style</a:t>
            </a:r>
            <a:endParaRPr lang="en-US"/>
          </a:p>
        </p:txBody>
      </p:sp>
      <p:sp>
        <p:nvSpPr>
          <p:cNvPr id="3" name="Text Placeholder 2"/>
          <p:cNvSpPr>
            <a:spLocks noGrp="1"/>
          </p:cNvSpPr>
          <p:nvPr>
            <p:ph type="body" idx="1"/>
          </p:nvPr>
        </p:nvSpPr>
        <p:spPr>
          <a:xfrm>
            <a:off x="530352" y="2704664"/>
            <a:ext cx="7772400" cy="1509712"/>
          </a:xfrm>
        </p:spPr>
        <p:txBody>
          <a:bodyPr lIns="45720" rIns="45720"/>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6118A1DE-C665-4592-B683-F3612E5F4168}" type="datetime1">
              <a:rPr lang="ar-SA"/>
              <a:pPr>
                <a:defRPr/>
              </a:pPr>
              <a:t>26/12/33</a:t>
            </a:fld>
            <a:endParaRPr lang="ar-SA"/>
          </a:p>
        </p:txBody>
      </p:sp>
      <p:sp>
        <p:nvSpPr>
          <p:cNvPr id="5" name="Footer Placeholder 4"/>
          <p:cNvSpPr>
            <a:spLocks noGrp="1"/>
          </p:cNvSpPr>
          <p:nvPr>
            <p:ph type="ftr" sz="quarter" idx="11"/>
          </p:nvPr>
        </p:nvSpPr>
        <p:spPr/>
        <p:txBody>
          <a:bodyPr/>
          <a:lstStyle>
            <a:lvl1pPr>
              <a:defRPr/>
            </a:lvl1pPr>
          </a:lstStyle>
          <a:p>
            <a:pPr>
              <a:defRPr/>
            </a:pPr>
            <a:r>
              <a:rPr lang="en-US"/>
              <a:t>Prepared by: Laila al-Hasan</a:t>
            </a:r>
            <a:endParaRPr lang="ar-SA"/>
          </a:p>
        </p:txBody>
      </p:sp>
      <p:sp>
        <p:nvSpPr>
          <p:cNvPr id="6" name="Slide Number Placeholder 5"/>
          <p:cNvSpPr>
            <a:spLocks noGrp="1"/>
          </p:cNvSpPr>
          <p:nvPr>
            <p:ph type="sldNum" sz="quarter" idx="12"/>
          </p:nvPr>
        </p:nvSpPr>
        <p:spPr/>
        <p:txBody>
          <a:bodyPr/>
          <a:lstStyle>
            <a:lvl1pPr>
              <a:defRPr/>
            </a:lvl1pPr>
          </a:lstStyle>
          <a:p>
            <a:pPr>
              <a:defRPr/>
            </a:pPr>
            <a:fld id="{76BB8339-19E2-4443-9C88-011CC707586B}" type="slidenum">
              <a:rPr lang="ar-SA"/>
              <a:pPr>
                <a:defRPr/>
              </a:pPr>
              <a:t>‹#›</a:t>
            </a:fld>
            <a:endParaRPr lang="ar-SA"/>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9"/>
          <p:cNvSpPr>
            <a:spLocks noGrp="1"/>
          </p:cNvSpPr>
          <p:nvPr>
            <p:ph type="dt" sz="half" idx="10"/>
          </p:nvPr>
        </p:nvSpPr>
        <p:spPr/>
        <p:txBody>
          <a:bodyPr/>
          <a:lstStyle>
            <a:lvl1pPr>
              <a:defRPr/>
            </a:lvl1pPr>
          </a:lstStyle>
          <a:p>
            <a:pPr>
              <a:defRPr/>
            </a:pPr>
            <a:fld id="{4CD06C3A-EBEE-4C0D-8327-42A5C0D8940E}" type="datetime1">
              <a:rPr lang="ar-SA"/>
              <a:pPr>
                <a:defRPr/>
              </a:pPr>
              <a:t>26/12/33</a:t>
            </a:fld>
            <a:endParaRPr lang="ar-SA"/>
          </a:p>
        </p:txBody>
      </p:sp>
      <p:sp>
        <p:nvSpPr>
          <p:cNvPr id="6" name="Footer Placeholder 21"/>
          <p:cNvSpPr>
            <a:spLocks noGrp="1"/>
          </p:cNvSpPr>
          <p:nvPr>
            <p:ph type="ftr" sz="quarter" idx="11"/>
          </p:nvPr>
        </p:nvSpPr>
        <p:spPr/>
        <p:txBody>
          <a:bodyPr/>
          <a:lstStyle>
            <a:lvl1pPr>
              <a:defRPr/>
            </a:lvl1pPr>
          </a:lstStyle>
          <a:p>
            <a:pPr>
              <a:defRPr/>
            </a:pPr>
            <a:r>
              <a:rPr lang="en-US"/>
              <a:t>Prepared by: Laila al-Hasan</a:t>
            </a:r>
            <a:endParaRPr lang="ar-SA"/>
          </a:p>
        </p:txBody>
      </p:sp>
      <p:sp>
        <p:nvSpPr>
          <p:cNvPr id="7" name="Slide Number Placeholder 17"/>
          <p:cNvSpPr>
            <a:spLocks noGrp="1"/>
          </p:cNvSpPr>
          <p:nvPr>
            <p:ph type="sldNum" sz="quarter" idx="12"/>
          </p:nvPr>
        </p:nvSpPr>
        <p:spPr/>
        <p:txBody>
          <a:bodyPr/>
          <a:lstStyle>
            <a:lvl1pPr>
              <a:defRPr/>
            </a:lvl1pPr>
          </a:lstStyle>
          <a:p>
            <a:pPr>
              <a:defRPr/>
            </a:pPr>
            <a:fld id="{0F2EBB68-8118-4D0D-BDAB-15A2496EF7C5}" type="slidenum">
              <a:rPr lang="ar-SA"/>
              <a:pPr>
                <a:defRPr/>
              </a:pPr>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9"/>
          <p:cNvSpPr>
            <a:spLocks noGrp="1"/>
          </p:cNvSpPr>
          <p:nvPr>
            <p:ph type="dt" sz="half" idx="10"/>
          </p:nvPr>
        </p:nvSpPr>
        <p:spPr/>
        <p:txBody>
          <a:bodyPr/>
          <a:lstStyle>
            <a:lvl1pPr>
              <a:defRPr/>
            </a:lvl1pPr>
          </a:lstStyle>
          <a:p>
            <a:pPr>
              <a:defRPr/>
            </a:pPr>
            <a:fld id="{541633C3-CFBE-4FE9-964F-014D43B06972}" type="datetime1">
              <a:rPr lang="ar-SA"/>
              <a:pPr>
                <a:defRPr/>
              </a:pPr>
              <a:t>26/12/33</a:t>
            </a:fld>
            <a:endParaRPr lang="ar-SA"/>
          </a:p>
        </p:txBody>
      </p:sp>
      <p:sp>
        <p:nvSpPr>
          <p:cNvPr id="8" name="Footer Placeholder 21"/>
          <p:cNvSpPr>
            <a:spLocks noGrp="1"/>
          </p:cNvSpPr>
          <p:nvPr>
            <p:ph type="ftr" sz="quarter" idx="11"/>
          </p:nvPr>
        </p:nvSpPr>
        <p:spPr/>
        <p:txBody>
          <a:bodyPr/>
          <a:lstStyle>
            <a:lvl1pPr>
              <a:defRPr/>
            </a:lvl1pPr>
          </a:lstStyle>
          <a:p>
            <a:pPr>
              <a:defRPr/>
            </a:pPr>
            <a:r>
              <a:rPr lang="en-US"/>
              <a:t>Prepared by: Laila al-Hasan</a:t>
            </a:r>
            <a:endParaRPr lang="ar-SA"/>
          </a:p>
        </p:txBody>
      </p:sp>
      <p:sp>
        <p:nvSpPr>
          <p:cNvPr id="9" name="Slide Number Placeholder 17"/>
          <p:cNvSpPr>
            <a:spLocks noGrp="1"/>
          </p:cNvSpPr>
          <p:nvPr>
            <p:ph type="sldNum" sz="quarter" idx="12"/>
          </p:nvPr>
        </p:nvSpPr>
        <p:spPr/>
        <p:txBody>
          <a:bodyPr/>
          <a:lstStyle>
            <a:lvl1pPr>
              <a:defRPr/>
            </a:lvl1pPr>
          </a:lstStyle>
          <a:p>
            <a:pPr>
              <a:defRPr/>
            </a:pPr>
            <a:fld id="{AB942135-B117-463A-8AAF-6BD553088160}" type="slidenum">
              <a:rPr lang="ar-SA"/>
              <a:pPr>
                <a:defRPr/>
              </a:pPr>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lang="en-US" smtClean="0"/>
              <a:t>Click to edit Master title style</a:t>
            </a:r>
            <a:endParaRPr lang="en-US"/>
          </a:p>
        </p:txBody>
      </p:sp>
      <p:sp>
        <p:nvSpPr>
          <p:cNvPr id="3" name="Date Placeholder 9"/>
          <p:cNvSpPr>
            <a:spLocks noGrp="1"/>
          </p:cNvSpPr>
          <p:nvPr>
            <p:ph type="dt" sz="half" idx="10"/>
          </p:nvPr>
        </p:nvSpPr>
        <p:spPr/>
        <p:txBody>
          <a:bodyPr/>
          <a:lstStyle>
            <a:lvl1pPr>
              <a:defRPr/>
            </a:lvl1pPr>
          </a:lstStyle>
          <a:p>
            <a:pPr>
              <a:defRPr/>
            </a:pPr>
            <a:fld id="{CB9B0EB8-12D7-4E0E-8363-0EB320068113}" type="datetime1">
              <a:rPr lang="ar-SA"/>
              <a:pPr>
                <a:defRPr/>
              </a:pPr>
              <a:t>26/12/33</a:t>
            </a:fld>
            <a:endParaRPr lang="ar-SA"/>
          </a:p>
        </p:txBody>
      </p:sp>
      <p:sp>
        <p:nvSpPr>
          <p:cNvPr id="4" name="Footer Placeholder 21"/>
          <p:cNvSpPr>
            <a:spLocks noGrp="1"/>
          </p:cNvSpPr>
          <p:nvPr>
            <p:ph type="ftr" sz="quarter" idx="11"/>
          </p:nvPr>
        </p:nvSpPr>
        <p:spPr/>
        <p:txBody>
          <a:bodyPr/>
          <a:lstStyle>
            <a:lvl1pPr>
              <a:defRPr/>
            </a:lvl1pPr>
          </a:lstStyle>
          <a:p>
            <a:pPr>
              <a:defRPr/>
            </a:pPr>
            <a:r>
              <a:rPr lang="en-US"/>
              <a:t>Prepared by: Laila al-Hasan</a:t>
            </a:r>
            <a:endParaRPr lang="ar-SA"/>
          </a:p>
        </p:txBody>
      </p:sp>
      <p:sp>
        <p:nvSpPr>
          <p:cNvPr id="5" name="Slide Number Placeholder 17"/>
          <p:cNvSpPr>
            <a:spLocks noGrp="1"/>
          </p:cNvSpPr>
          <p:nvPr>
            <p:ph type="sldNum" sz="quarter" idx="12"/>
          </p:nvPr>
        </p:nvSpPr>
        <p:spPr/>
        <p:txBody>
          <a:bodyPr/>
          <a:lstStyle>
            <a:lvl1pPr>
              <a:defRPr/>
            </a:lvl1pPr>
          </a:lstStyle>
          <a:p>
            <a:pPr>
              <a:defRPr/>
            </a:pPr>
            <a:fld id="{A49CEA67-451F-415D-86F4-B66B1225EA1A}" type="slidenum">
              <a:rPr lang="ar-SA"/>
              <a:pPr>
                <a:defRPr/>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9"/>
          <p:cNvSpPr>
            <a:spLocks noGrp="1"/>
          </p:cNvSpPr>
          <p:nvPr>
            <p:ph type="dt" sz="half" idx="10"/>
          </p:nvPr>
        </p:nvSpPr>
        <p:spPr/>
        <p:txBody>
          <a:bodyPr/>
          <a:lstStyle>
            <a:lvl1pPr>
              <a:defRPr/>
            </a:lvl1pPr>
          </a:lstStyle>
          <a:p>
            <a:pPr>
              <a:defRPr/>
            </a:pPr>
            <a:fld id="{E1083A1D-C972-4513-B13C-72AA8D0A85EC}" type="datetime1">
              <a:rPr lang="ar-SA"/>
              <a:pPr>
                <a:defRPr/>
              </a:pPr>
              <a:t>26/12/33</a:t>
            </a:fld>
            <a:endParaRPr lang="ar-SA"/>
          </a:p>
        </p:txBody>
      </p:sp>
      <p:sp>
        <p:nvSpPr>
          <p:cNvPr id="3" name="Footer Placeholder 21"/>
          <p:cNvSpPr>
            <a:spLocks noGrp="1"/>
          </p:cNvSpPr>
          <p:nvPr>
            <p:ph type="ftr" sz="quarter" idx="11"/>
          </p:nvPr>
        </p:nvSpPr>
        <p:spPr/>
        <p:txBody>
          <a:bodyPr/>
          <a:lstStyle>
            <a:lvl1pPr>
              <a:defRPr/>
            </a:lvl1pPr>
          </a:lstStyle>
          <a:p>
            <a:pPr>
              <a:defRPr/>
            </a:pPr>
            <a:r>
              <a:rPr lang="en-US"/>
              <a:t>Prepared by: Laila al-Hasan</a:t>
            </a:r>
            <a:endParaRPr lang="ar-SA"/>
          </a:p>
        </p:txBody>
      </p:sp>
      <p:sp>
        <p:nvSpPr>
          <p:cNvPr id="4" name="Slide Number Placeholder 17"/>
          <p:cNvSpPr>
            <a:spLocks noGrp="1"/>
          </p:cNvSpPr>
          <p:nvPr>
            <p:ph type="sldNum" sz="quarter" idx="12"/>
          </p:nvPr>
        </p:nvSpPr>
        <p:spPr/>
        <p:txBody>
          <a:bodyPr/>
          <a:lstStyle>
            <a:lvl1pPr>
              <a:defRPr/>
            </a:lvl1pPr>
          </a:lstStyle>
          <a:p>
            <a:pPr>
              <a:defRPr/>
            </a:pPr>
            <a:fld id="{6B0A4A78-4F55-47AC-AEE5-6611B4830159}" type="slidenum">
              <a:rPr lang="ar-SA"/>
              <a:pPr>
                <a:defRPr/>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a:noAutofit/>
          </a:bodyPr>
          <a:lstStyle>
            <a:lvl1pPr algn="l" rtl="0">
              <a:spcBef>
                <a:spcPct val="0"/>
              </a:spcBef>
              <a:buNone/>
              <a:defRPr sz="2600" b="0">
                <a:ln>
                  <a:noFill/>
                </a:ln>
                <a:solidFill>
                  <a:schemeClr val="tx2"/>
                </a:solidFill>
                <a:effectLst/>
                <a:latin typeface="+mj-lt"/>
                <a:ea typeface="+mj-ea"/>
                <a:cs typeface="+mj-cs"/>
              </a:defRPr>
            </a:lvl1pPr>
          </a:lstStyle>
          <a:p>
            <a:r>
              <a:rPr lang="en-US" smtClean="0"/>
              <a:t>Click to edit Master title style</a:t>
            </a:r>
            <a:endParaRPr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a:r>
              <a:rPr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9"/>
          <p:cNvSpPr>
            <a:spLocks noGrp="1"/>
          </p:cNvSpPr>
          <p:nvPr>
            <p:ph type="dt" sz="half" idx="10"/>
          </p:nvPr>
        </p:nvSpPr>
        <p:spPr/>
        <p:txBody>
          <a:bodyPr/>
          <a:lstStyle>
            <a:lvl1pPr>
              <a:defRPr/>
            </a:lvl1pPr>
          </a:lstStyle>
          <a:p>
            <a:pPr>
              <a:defRPr/>
            </a:pPr>
            <a:fld id="{A835D65C-E98C-4DAA-B98C-63C0C92A6C62}" type="datetime1">
              <a:rPr lang="ar-SA"/>
              <a:pPr>
                <a:defRPr/>
              </a:pPr>
              <a:t>26/12/33</a:t>
            </a:fld>
            <a:endParaRPr lang="ar-SA"/>
          </a:p>
        </p:txBody>
      </p:sp>
      <p:sp>
        <p:nvSpPr>
          <p:cNvPr id="6" name="Footer Placeholder 21"/>
          <p:cNvSpPr>
            <a:spLocks noGrp="1"/>
          </p:cNvSpPr>
          <p:nvPr>
            <p:ph type="ftr" sz="quarter" idx="11"/>
          </p:nvPr>
        </p:nvSpPr>
        <p:spPr/>
        <p:txBody>
          <a:bodyPr/>
          <a:lstStyle>
            <a:lvl1pPr>
              <a:defRPr/>
            </a:lvl1pPr>
          </a:lstStyle>
          <a:p>
            <a:pPr>
              <a:defRPr/>
            </a:pPr>
            <a:r>
              <a:rPr lang="en-US"/>
              <a:t>Prepared by: Laila al-Hasan</a:t>
            </a:r>
            <a:endParaRPr lang="ar-SA"/>
          </a:p>
        </p:txBody>
      </p:sp>
      <p:sp>
        <p:nvSpPr>
          <p:cNvPr id="7" name="Slide Number Placeholder 17"/>
          <p:cNvSpPr>
            <a:spLocks noGrp="1"/>
          </p:cNvSpPr>
          <p:nvPr>
            <p:ph type="sldNum" sz="quarter" idx="12"/>
          </p:nvPr>
        </p:nvSpPr>
        <p:spPr/>
        <p:txBody>
          <a:bodyPr/>
          <a:lstStyle>
            <a:lvl1pPr>
              <a:defRPr/>
            </a:lvl1pPr>
          </a:lstStyle>
          <a:p>
            <a:pPr>
              <a:defRPr/>
            </a:pPr>
            <a:fld id="{72E30684-352E-4BE7-8A3A-B0F5AAB6FF85}" type="slidenum">
              <a:rPr lang="ar-SA"/>
              <a:pPr>
                <a:defRPr/>
              </a:pPr>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5" name="Snip and Round Single Corner Rectangle 8"/>
          <p:cNvSpPr/>
          <p:nvPr/>
        </p:nvSpPr>
        <p:spPr>
          <a:xfrm rot="420000" flipV="1">
            <a:off x="3165475" y="1108075"/>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rtl="1" fontAlgn="auto">
              <a:spcBef>
                <a:spcPts val="0"/>
              </a:spcBef>
              <a:spcAft>
                <a:spcPts val="0"/>
              </a:spcAft>
              <a:defRPr/>
            </a:pPr>
            <a:endParaRPr lang="en-US"/>
          </a:p>
        </p:txBody>
      </p:sp>
      <p:sp>
        <p:nvSpPr>
          <p:cNvPr id="6" name="Right Triangle 11"/>
          <p:cNvSpPr/>
          <p:nvPr/>
        </p:nvSpPr>
        <p:spPr>
          <a:xfrm rot="420000" flipV="1">
            <a:off x="8004175" y="5359400"/>
            <a:ext cx="155575" cy="155575"/>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rtl="1" fontAlgn="auto">
              <a:spcBef>
                <a:spcPts val="0"/>
              </a:spcBef>
              <a:spcAft>
                <a:spcPts val="0"/>
              </a:spcAft>
              <a:defRPr/>
            </a:pPr>
            <a:endParaRPr lang="en-US"/>
          </a:p>
        </p:txBody>
      </p:sp>
      <p:sp>
        <p:nvSpPr>
          <p:cNvPr id="7"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latin typeface="+mn-lt"/>
              <a:ea typeface="+mn-ea"/>
              <a:cs typeface="+mn-cs"/>
            </a:endParaRPr>
          </a:p>
        </p:txBody>
      </p:sp>
      <p:sp>
        <p:nvSpPr>
          <p:cNvPr id="8"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latin typeface="+mn-lt"/>
              <a:ea typeface="+mn-ea"/>
              <a:cs typeface="+mn-cs"/>
            </a:endParaRPr>
          </a:p>
        </p:txBody>
      </p:sp>
      <p:sp>
        <p:nvSpPr>
          <p:cNvPr id="2" name="Title 1"/>
          <p:cNvSpPr>
            <a:spLocks noGrp="1"/>
          </p:cNvSpPr>
          <p:nvPr>
            <p:ph type="title"/>
          </p:nvPr>
        </p:nvSpPr>
        <p:spPr>
          <a:xfrm>
            <a:off x="609600" y="1176996"/>
            <a:ext cx="2212848" cy="1582621"/>
          </a:xfrm>
        </p:spPr>
        <p:txBody>
          <a:bodyPr lIns="45720" rIns="45720" bIns="45720"/>
          <a:lstStyle>
            <a:lvl1pPr algn="l">
              <a:buNone/>
              <a:defRPr sz="2000" b="1">
                <a:solidFill>
                  <a:schemeClr val="tx2"/>
                </a:solidFill>
              </a:defRPr>
            </a:lvl1pPr>
          </a:lstStyle>
          <a:p>
            <a:r>
              <a:rPr lang="en-US" smtClean="0"/>
              <a:t>Click to edit Master title style</a:t>
            </a:r>
            <a:endParaRPr lang="en-US"/>
          </a:p>
        </p:txBody>
      </p:sp>
      <p:sp>
        <p:nvSpPr>
          <p:cNvPr id="4" name="Text Placeholder 3"/>
          <p:cNvSpPr>
            <a:spLocks noGrp="1"/>
          </p:cNvSpPr>
          <p:nvPr>
            <p:ph type="body" sz="half" idx="2"/>
          </p:nvPr>
        </p:nvSpPr>
        <p:spPr>
          <a:xfrm>
            <a:off x="609600" y="2828785"/>
            <a:ext cx="2209800" cy="2179320"/>
          </a:xfrm>
        </p:spPr>
        <p:txBody>
          <a:bodyPr lIns="64008" rIns="45720"/>
          <a:lstStyle>
            <a:lvl1pPr marL="0" indent="0" algn="l">
              <a:spcBef>
                <a:spcPts val="250"/>
              </a:spcBef>
              <a:buFontTx/>
              <a:buNone/>
              <a:defRPr sz="1300"/>
            </a:lvl1pPr>
            <a:lvl2pPr>
              <a:defRPr sz="1200"/>
            </a:lvl2pPr>
            <a:lvl3pPr>
              <a:defRPr sz="1000"/>
            </a:lvl3pPr>
            <a:lvl4pPr>
              <a:defRPr sz="900"/>
            </a:lvl4pPr>
            <a:lvl5pPr>
              <a:defRPr sz="900"/>
            </a:lvl5pPr>
          </a:lstStyle>
          <a:p>
            <a:pPr lvl="0"/>
            <a:r>
              <a:rPr lang="en-US" smtClean="0"/>
              <a:t>Click to edit Master text styles</a:t>
            </a:r>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normAutofit/>
          </a:bodyPr>
          <a:lstStyle>
            <a:lvl1pPr marL="0" indent="0">
              <a:buNone/>
              <a:defRPr sz="3200"/>
            </a:lvl1pPr>
          </a:lstStyle>
          <a:p>
            <a:pPr lvl="0"/>
            <a:r>
              <a:rPr lang="en-US" noProof="0" smtClean="0"/>
              <a:t>Click icon to add picture</a:t>
            </a:r>
            <a:endParaRPr lang="en-US" noProof="0" dirty="0"/>
          </a:p>
        </p:txBody>
      </p:sp>
      <p:sp>
        <p:nvSpPr>
          <p:cNvPr id="9" name="Date Placeholder 4"/>
          <p:cNvSpPr>
            <a:spLocks noGrp="1"/>
          </p:cNvSpPr>
          <p:nvPr>
            <p:ph type="dt" sz="half" idx="10"/>
          </p:nvPr>
        </p:nvSpPr>
        <p:spPr/>
        <p:txBody>
          <a:bodyPr/>
          <a:lstStyle>
            <a:lvl1pPr>
              <a:defRPr/>
            </a:lvl1pPr>
          </a:lstStyle>
          <a:p>
            <a:pPr>
              <a:defRPr/>
            </a:pPr>
            <a:fld id="{2B72BAE5-05C8-4654-A8AB-AE45BB6174E0}" type="datetime1">
              <a:rPr lang="ar-SA"/>
              <a:pPr>
                <a:defRPr/>
              </a:pPr>
              <a:t>26/12/33</a:t>
            </a:fld>
            <a:endParaRPr lang="ar-SA"/>
          </a:p>
        </p:txBody>
      </p:sp>
      <p:sp>
        <p:nvSpPr>
          <p:cNvPr id="10" name="Footer Placeholder 5"/>
          <p:cNvSpPr>
            <a:spLocks noGrp="1"/>
          </p:cNvSpPr>
          <p:nvPr>
            <p:ph type="ftr" sz="quarter" idx="11"/>
          </p:nvPr>
        </p:nvSpPr>
        <p:spPr/>
        <p:txBody>
          <a:bodyPr/>
          <a:lstStyle>
            <a:lvl1pPr>
              <a:defRPr/>
            </a:lvl1pPr>
          </a:lstStyle>
          <a:p>
            <a:pPr>
              <a:defRPr/>
            </a:pPr>
            <a:r>
              <a:rPr lang="en-US"/>
              <a:t>Prepared by: Laila al-Hasan</a:t>
            </a:r>
            <a:endParaRPr lang="ar-SA"/>
          </a:p>
        </p:txBody>
      </p:sp>
      <p:sp>
        <p:nvSpPr>
          <p:cNvPr id="11" name="Slide Number Placeholder 6"/>
          <p:cNvSpPr>
            <a:spLocks noGrp="1"/>
          </p:cNvSpPr>
          <p:nvPr>
            <p:ph type="sldNum" sz="quarter" idx="12"/>
          </p:nvPr>
        </p:nvSpPr>
        <p:spPr>
          <a:xfrm>
            <a:off x="8077200" y="6356350"/>
            <a:ext cx="609600" cy="365125"/>
          </a:xfrm>
        </p:spPr>
        <p:txBody>
          <a:bodyPr/>
          <a:lstStyle>
            <a:lvl1pPr>
              <a:defRPr/>
            </a:lvl1pPr>
          </a:lstStyle>
          <a:p>
            <a:pPr>
              <a:defRPr/>
            </a:pPr>
            <a:fld id="{FE799FE3-467D-4F2E-9DD0-5CD84F7FE271}" type="slidenum">
              <a:rPr lang="ar-SA"/>
              <a:pPr>
                <a:defRPr/>
              </a:pPr>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fld id="{1D7C1075-1EA7-4A8C-990B-63D57DB683EF}" type="datetime1">
              <a:rPr lang="ar-SA"/>
              <a:pPr>
                <a:defRPr/>
              </a:pPr>
              <a:t>26/12/33</a:t>
            </a:fld>
            <a:endParaRPr lang="ar-SA"/>
          </a:p>
        </p:txBody>
      </p:sp>
      <p:sp>
        <p:nvSpPr>
          <p:cNvPr id="5" name="Footer Placeholder 21"/>
          <p:cNvSpPr>
            <a:spLocks noGrp="1"/>
          </p:cNvSpPr>
          <p:nvPr>
            <p:ph type="ftr" sz="quarter" idx="11"/>
          </p:nvPr>
        </p:nvSpPr>
        <p:spPr/>
        <p:txBody>
          <a:bodyPr/>
          <a:lstStyle>
            <a:lvl1pPr>
              <a:defRPr/>
            </a:lvl1pPr>
          </a:lstStyle>
          <a:p>
            <a:pPr>
              <a:defRPr/>
            </a:pPr>
            <a:r>
              <a:rPr lang="en-US"/>
              <a:t>Prepared by: Laila al-Hasan</a:t>
            </a:r>
            <a:endParaRPr lang="ar-SA"/>
          </a:p>
        </p:txBody>
      </p:sp>
      <p:sp>
        <p:nvSpPr>
          <p:cNvPr id="6" name="Slide Number Placeholder 17"/>
          <p:cNvSpPr>
            <a:spLocks noGrp="1"/>
          </p:cNvSpPr>
          <p:nvPr>
            <p:ph type="sldNum" sz="quarter" idx="12"/>
          </p:nvPr>
        </p:nvSpPr>
        <p:spPr/>
        <p:txBody>
          <a:bodyPr/>
          <a:lstStyle>
            <a:lvl1pPr>
              <a:defRPr/>
            </a:lvl1pPr>
          </a:lstStyle>
          <a:p>
            <a:pPr>
              <a:defRPr/>
            </a:pPr>
            <a:fld id="{497CB7D9-5246-4A80-AC1B-C297028C001C}" type="slidenum">
              <a:rPr lang="ar-SA"/>
              <a:pPr>
                <a:defRPr/>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fld id="{35817DFD-F4FB-42D0-8DD0-C3F267160B42}" type="datetime1">
              <a:rPr lang="ar-SA"/>
              <a:pPr>
                <a:defRPr/>
              </a:pPr>
              <a:t>26/12/33</a:t>
            </a:fld>
            <a:endParaRPr lang="ar-SA"/>
          </a:p>
        </p:txBody>
      </p:sp>
      <p:sp>
        <p:nvSpPr>
          <p:cNvPr id="5" name="Footer Placeholder 21"/>
          <p:cNvSpPr>
            <a:spLocks noGrp="1"/>
          </p:cNvSpPr>
          <p:nvPr>
            <p:ph type="ftr" sz="quarter" idx="11"/>
          </p:nvPr>
        </p:nvSpPr>
        <p:spPr/>
        <p:txBody>
          <a:bodyPr/>
          <a:lstStyle>
            <a:lvl1pPr>
              <a:defRPr/>
            </a:lvl1pPr>
          </a:lstStyle>
          <a:p>
            <a:pPr>
              <a:defRPr/>
            </a:pPr>
            <a:r>
              <a:rPr lang="en-US"/>
              <a:t>Prepared by: Laila al-Hasan</a:t>
            </a:r>
            <a:endParaRPr lang="ar-SA"/>
          </a:p>
        </p:txBody>
      </p:sp>
      <p:sp>
        <p:nvSpPr>
          <p:cNvPr id="6" name="Slide Number Placeholder 17"/>
          <p:cNvSpPr>
            <a:spLocks noGrp="1"/>
          </p:cNvSpPr>
          <p:nvPr>
            <p:ph type="sldNum" sz="quarter" idx="12"/>
          </p:nvPr>
        </p:nvSpPr>
        <p:spPr/>
        <p:txBody>
          <a:bodyPr/>
          <a:lstStyle>
            <a:lvl1pPr>
              <a:defRPr/>
            </a:lvl1pPr>
          </a:lstStyle>
          <a:p>
            <a:pPr>
              <a:defRPr/>
            </a:pPr>
            <a:fld id="{CA2A7090-9290-4C2A-BCFD-F04AB5D7E9DD}" type="slidenum">
              <a:rPr lang="ar-SA"/>
              <a:pPr>
                <a:defRPr/>
              </a:pPr>
              <a:t>‹#›</a:t>
            </a:fld>
            <a:endParaRPr lang="ar-SA"/>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Date Placeholder 9"/>
          <p:cNvSpPr>
            <a:spLocks noGrp="1"/>
          </p:cNvSpPr>
          <p:nvPr>
            <p:ph type="dt" sz="half" idx="10"/>
          </p:nvPr>
        </p:nvSpPr>
        <p:spPr/>
        <p:txBody>
          <a:bodyPr/>
          <a:lstStyle>
            <a:lvl1pPr>
              <a:defRPr/>
            </a:lvl1pPr>
          </a:lstStyle>
          <a:p>
            <a:pPr>
              <a:defRPr/>
            </a:pPr>
            <a:fld id="{BD5884D3-287F-4DCD-B4A1-3440AE8E2F9D}" type="datetime1">
              <a:rPr lang="ar-SA"/>
              <a:pPr>
                <a:defRPr/>
              </a:pPr>
              <a:t>26/12/33</a:t>
            </a:fld>
            <a:endParaRPr lang="ar-SA"/>
          </a:p>
        </p:txBody>
      </p:sp>
      <p:sp>
        <p:nvSpPr>
          <p:cNvPr id="5" name="Footer Placeholder 21"/>
          <p:cNvSpPr>
            <a:spLocks noGrp="1"/>
          </p:cNvSpPr>
          <p:nvPr>
            <p:ph type="ftr" sz="quarter" idx="11"/>
          </p:nvPr>
        </p:nvSpPr>
        <p:spPr/>
        <p:txBody>
          <a:bodyPr/>
          <a:lstStyle>
            <a:lvl1pPr>
              <a:defRPr/>
            </a:lvl1pPr>
          </a:lstStyle>
          <a:p>
            <a:pPr>
              <a:defRPr/>
            </a:pPr>
            <a:r>
              <a:rPr lang="en-US"/>
              <a:t>Prepared by: Laila al-Hasan</a:t>
            </a:r>
            <a:endParaRPr lang="ar-SA"/>
          </a:p>
        </p:txBody>
      </p:sp>
      <p:sp>
        <p:nvSpPr>
          <p:cNvPr id="6" name="Slide Number Placeholder 17"/>
          <p:cNvSpPr>
            <a:spLocks noGrp="1"/>
          </p:cNvSpPr>
          <p:nvPr>
            <p:ph type="sldNum" sz="quarter" idx="12"/>
          </p:nvPr>
        </p:nvSpPr>
        <p:spPr/>
        <p:txBody>
          <a:bodyPr/>
          <a:lstStyle>
            <a:lvl1pPr>
              <a:defRPr/>
            </a:lvl1pPr>
          </a:lstStyle>
          <a:p>
            <a:pPr>
              <a:defRPr/>
            </a:pPr>
            <a:fld id="{929C0D5E-E6B7-4D78-B3F9-620EE372C6BD}" type="slidenum">
              <a:rPr lang="ar-SA"/>
              <a:pPr>
                <a:defRPr/>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Freeform 6"/>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dirty="0">
              <a:latin typeface="+mn-lt"/>
              <a:ea typeface="+mn-ea"/>
              <a:cs typeface="+mn-cs"/>
            </a:endParaRPr>
          </a:p>
        </p:txBody>
      </p:sp>
      <p:sp>
        <p:nvSpPr>
          <p:cNvPr id="8" name="Freeform 7"/>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dirty="0">
              <a:latin typeface="+mn-lt"/>
              <a:ea typeface="+mn-ea"/>
              <a:cs typeface="+mn-cs"/>
            </a:endParaRPr>
          </a:p>
        </p:txBody>
      </p:sp>
      <p:sp>
        <p:nvSpPr>
          <p:cNvPr id="1028" name="Title Placeholder 8"/>
          <p:cNvSpPr>
            <a:spLocks noGrp="1"/>
          </p:cNvSpPr>
          <p:nvPr>
            <p:ph type="title"/>
          </p:nvPr>
        </p:nvSpPr>
        <p:spPr bwMode="auto">
          <a:xfrm>
            <a:off x="457200" y="704850"/>
            <a:ext cx="8229600" cy="1143000"/>
          </a:xfrm>
          <a:prstGeom prst="rect">
            <a:avLst/>
          </a:prstGeom>
          <a:noFill/>
          <a:ln w="9525">
            <a:noFill/>
            <a:miter lim="800000"/>
            <a:headEnd/>
            <a:tailEnd/>
          </a:ln>
        </p:spPr>
        <p:txBody>
          <a:bodyPr vert="horz" wrap="square" lIns="0" tIns="45720" rIns="0" bIns="0" numCol="1" anchor="b" anchorCtr="0" compatLnSpc="1">
            <a:prstTxWarp prst="textNoShape">
              <a:avLst/>
            </a:prstTxWarp>
          </a:bodyPr>
          <a:lstStyle/>
          <a:p>
            <a:pPr lvl="0"/>
            <a:r>
              <a:rPr lang="en-US" smtClean="0"/>
              <a:t>Click to edit Master title style</a:t>
            </a:r>
          </a:p>
        </p:txBody>
      </p:sp>
      <p:sp>
        <p:nvSpPr>
          <p:cNvPr id="1029" name="Text Placeholder 29"/>
          <p:cNvSpPr>
            <a:spLocks noGrp="1"/>
          </p:cNvSpPr>
          <p:nvPr>
            <p:ph type="body" idx="1"/>
          </p:nvPr>
        </p:nvSpPr>
        <p:spPr bwMode="auto">
          <a:xfrm>
            <a:off x="457200" y="1935163"/>
            <a:ext cx="8229600" cy="43894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rtl="1" eaLnBrk="1" fontAlgn="auto" latinLnBrk="0" hangingPunct="1">
              <a:spcBef>
                <a:spcPts val="0"/>
              </a:spcBef>
              <a:spcAft>
                <a:spcPts val="0"/>
              </a:spcAft>
              <a:defRPr kumimoji="0" sz="1200">
                <a:solidFill>
                  <a:schemeClr val="tx2">
                    <a:shade val="90000"/>
                  </a:schemeClr>
                </a:solidFill>
                <a:latin typeface="+mn-lt"/>
                <a:ea typeface="+mn-ea"/>
                <a:cs typeface="+mn-cs"/>
              </a:defRPr>
            </a:lvl1pPr>
          </a:lstStyle>
          <a:p>
            <a:pPr>
              <a:defRPr/>
            </a:pPr>
            <a:fld id="{83B6CD71-5BCC-4430-B1A9-843D1861600B}" type="datetime1">
              <a:rPr lang="ar-SA"/>
              <a:pPr>
                <a:defRPr/>
              </a:pPr>
              <a:t>26/12/33</a:t>
            </a:fld>
            <a:endParaRPr lang="ar-SA"/>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rtl="1" eaLnBrk="1" fontAlgn="auto" latinLnBrk="0" hangingPunct="1">
              <a:spcBef>
                <a:spcPts val="0"/>
              </a:spcBef>
              <a:spcAft>
                <a:spcPts val="0"/>
              </a:spcAft>
              <a:defRPr kumimoji="0" sz="1200">
                <a:solidFill>
                  <a:schemeClr val="tx2">
                    <a:shade val="90000"/>
                  </a:schemeClr>
                </a:solidFill>
                <a:latin typeface="+mn-lt"/>
                <a:ea typeface="+mn-ea"/>
                <a:cs typeface="+mn-cs"/>
              </a:defRPr>
            </a:lvl1pPr>
          </a:lstStyle>
          <a:p>
            <a:pPr>
              <a:defRPr/>
            </a:pPr>
            <a:r>
              <a:rPr lang="en-US" dirty="0"/>
              <a:t>Prepared by: </a:t>
            </a:r>
            <a:r>
              <a:rPr lang="en-US" dirty="0" err="1"/>
              <a:t>Laila</a:t>
            </a:r>
            <a:r>
              <a:rPr lang="en-US" dirty="0"/>
              <a:t> al-</a:t>
            </a:r>
            <a:r>
              <a:rPr lang="en-US" dirty="0" err="1"/>
              <a:t>Hasan</a:t>
            </a:r>
            <a:endParaRPr lang="ar-SA" dirty="0"/>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rtl="1" eaLnBrk="1" fontAlgn="auto" latinLnBrk="0" hangingPunct="1">
              <a:spcBef>
                <a:spcPts val="0"/>
              </a:spcBef>
              <a:spcAft>
                <a:spcPts val="0"/>
              </a:spcAft>
              <a:defRPr kumimoji="0" sz="1200">
                <a:solidFill>
                  <a:schemeClr val="tx2">
                    <a:shade val="90000"/>
                  </a:schemeClr>
                </a:solidFill>
                <a:latin typeface="+mn-lt"/>
                <a:ea typeface="+mn-ea"/>
                <a:cs typeface="+mn-cs"/>
              </a:defRPr>
            </a:lvl1pPr>
          </a:lstStyle>
          <a:p>
            <a:pPr>
              <a:defRPr/>
            </a:pPr>
            <a:fld id="{277BC3DF-97ED-4C52-82FB-232BEE259ABD}" type="slidenum">
              <a:rPr lang="ar-SA"/>
              <a:pPr>
                <a:defRPr/>
              </a:pPr>
              <a:t>‹#›</a:t>
            </a:fld>
            <a:endParaRPr lang="ar-SA"/>
          </a:p>
        </p:txBody>
      </p:sp>
      <p:grpSp>
        <p:nvGrpSpPr>
          <p:cNvPr id="1033" name="Group 1"/>
          <p:cNvGrpSpPr>
            <a:grpSpLocks/>
          </p:cNvGrpSpPr>
          <p:nvPr/>
        </p:nvGrpSpPr>
        <p:grpSpPr bwMode="auto">
          <a:xfrm>
            <a:off x="-19050" y="203200"/>
            <a:ext cx="9180513" cy="647700"/>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algn="r" rtl="1" fontAlgn="auto">
                <a:spcBef>
                  <a:spcPts val="0"/>
                </a:spcBef>
                <a:spcAft>
                  <a:spcPts val="0"/>
                </a:spcAft>
                <a:defRPr/>
              </a:pPr>
              <a:endParaRPr lang="en-US">
                <a:latin typeface="+mn-lt"/>
                <a:ea typeface="+mn-ea"/>
                <a:cs typeface="+mn-cs"/>
              </a:endParaRPr>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algn="r" rtl="1" fontAlgn="auto">
                <a:spcBef>
                  <a:spcPts val="0"/>
                </a:spcBef>
                <a:spcAft>
                  <a:spcPts val="0"/>
                </a:spcAft>
                <a:defRPr/>
              </a:pPr>
              <a:endParaRPr lang="en-US">
                <a:latin typeface="+mn-lt"/>
                <a:ea typeface="+mn-ea"/>
                <a:cs typeface="+mn-cs"/>
              </a:endParaRPr>
            </a:p>
          </p:txBody>
        </p:sp>
      </p:grpSp>
    </p:spTree>
  </p:cSld>
  <p:clrMap bg1="lt1" tx1="dk1" bg2="lt2" tx2="dk2" accent1="accent1" accent2="accent2" accent3="accent3" accent4="accent4" accent5="accent5" accent6="accent6" hlink="hlink" folHlink="folHlink"/>
  <p:sldLayoutIdLst>
    <p:sldLayoutId id="2147484222" r:id="rId1"/>
    <p:sldLayoutId id="2147484213" r:id="rId2"/>
    <p:sldLayoutId id="2147484223" r:id="rId3"/>
    <p:sldLayoutId id="2147484214" r:id="rId4"/>
    <p:sldLayoutId id="2147484215" r:id="rId5"/>
    <p:sldLayoutId id="2147484216" r:id="rId6"/>
    <p:sldLayoutId id="2147484217" r:id="rId7"/>
    <p:sldLayoutId id="2147484218" r:id="rId8"/>
    <p:sldLayoutId id="2147484224" r:id="rId9"/>
    <p:sldLayoutId id="2147484219" r:id="rId10"/>
    <p:sldLayoutId id="2147484220" r:id="rId11"/>
    <p:sldLayoutId id="2147484221" r:id="rId12"/>
  </p:sldLayoutIdLst>
  <p:hf hdr="0" dt="0"/>
  <p:txStyles>
    <p:titleStyle>
      <a:lvl1pPr algn="l" rtl="1" eaLnBrk="0" fontAlgn="base" hangingPunct="0">
        <a:spcBef>
          <a:spcPct val="0"/>
        </a:spcBef>
        <a:spcAft>
          <a:spcPct val="0"/>
        </a:spcAft>
        <a:defRPr sz="5000" kern="1200">
          <a:solidFill>
            <a:schemeClr val="tx2"/>
          </a:solidFill>
          <a:latin typeface="+mj-lt"/>
          <a:ea typeface="+mj-ea"/>
          <a:cs typeface="+mj-cs"/>
        </a:defRPr>
      </a:lvl1pPr>
      <a:lvl2pPr algn="l" rtl="1" eaLnBrk="0" fontAlgn="base" hangingPunct="0">
        <a:spcBef>
          <a:spcPct val="0"/>
        </a:spcBef>
        <a:spcAft>
          <a:spcPct val="0"/>
        </a:spcAft>
        <a:defRPr sz="5000">
          <a:solidFill>
            <a:schemeClr val="tx2"/>
          </a:solidFill>
          <a:latin typeface="Bookman Old Style" pitchFamily="18" charset="0"/>
          <a:cs typeface="Times New Roman" pitchFamily="18" charset="0"/>
        </a:defRPr>
      </a:lvl2pPr>
      <a:lvl3pPr algn="l" rtl="1" eaLnBrk="0" fontAlgn="base" hangingPunct="0">
        <a:spcBef>
          <a:spcPct val="0"/>
        </a:spcBef>
        <a:spcAft>
          <a:spcPct val="0"/>
        </a:spcAft>
        <a:defRPr sz="5000">
          <a:solidFill>
            <a:schemeClr val="tx2"/>
          </a:solidFill>
          <a:latin typeface="Bookman Old Style" pitchFamily="18" charset="0"/>
          <a:cs typeface="Times New Roman" pitchFamily="18" charset="0"/>
        </a:defRPr>
      </a:lvl3pPr>
      <a:lvl4pPr algn="l" rtl="1" eaLnBrk="0" fontAlgn="base" hangingPunct="0">
        <a:spcBef>
          <a:spcPct val="0"/>
        </a:spcBef>
        <a:spcAft>
          <a:spcPct val="0"/>
        </a:spcAft>
        <a:defRPr sz="5000">
          <a:solidFill>
            <a:schemeClr val="tx2"/>
          </a:solidFill>
          <a:latin typeface="Bookman Old Style" pitchFamily="18" charset="0"/>
          <a:cs typeface="Times New Roman" pitchFamily="18" charset="0"/>
        </a:defRPr>
      </a:lvl4pPr>
      <a:lvl5pPr algn="l" rtl="1" eaLnBrk="0" fontAlgn="base" hangingPunct="0">
        <a:spcBef>
          <a:spcPct val="0"/>
        </a:spcBef>
        <a:spcAft>
          <a:spcPct val="0"/>
        </a:spcAft>
        <a:defRPr sz="5000">
          <a:solidFill>
            <a:schemeClr val="tx2"/>
          </a:solidFill>
          <a:latin typeface="Bookman Old Style" pitchFamily="18" charset="0"/>
          <a:cs typeface="Times New Roman" pitchFamily="18" charset="0"/>
        </a:defRPr>
      </a:lvl5pPr>
      <a:lvl6pPr marL="457200" algn="l" rtl="1" fontAlgn="base">
        <a:spcBef>
          <a:spcPct val="0"/>
        </a:spcBef>
        <a:spcAft>
          <a:spcPct val="0"/>
        </a:spcAft>
        <a:defRPr sz="5000">
          <a:solidFill>
            <a:schemeClr val="tx2"/>
          </a:solidFill>
          <a:latin typeface="Calibri" pitchFamily="34" charset="0"/>
          <a:cs typeface="Traditional Arabic" pitchFamily="18" charset="-78"/>
        </a:defRPr>
      </a:lvl6pPr>
      <a:lvl7pPr marL="914400" algn="l" rtl="1" fontAlgn="base">
        <a:spcBef>
          <a:spcPct val="0"/>
        </a:spcBef>
        <a:spcAft>
          <a:spcPct val="0"/>
        </a:spcAft>
        <a:defRPr sz="5000">
          <a:solidFill>
            <a:schemeClr val="tx2"/>
          </a:solidFill>
          <a:latin typeface="Calibri" pitchFamily="34" charset="0"/>
          <a:cs typeface="Traditional Arabic" pitchFamily="18" charset="-78"/>
        </a:defRPr>
      </a:lvl7pPr>
      <a:lvl8pPr marL="1371600" algn="l" rtl="1" fontAlgn="base">
        <a:spcBef>
          <a:spcPct val="0"/>
        </a:spcBef>
        <a:spcAft>
          <a:spcPct val="0"/>
        </a:spcAft>
        <a:defRPr sz="5000">
          <a:solidFill>
            <a:schemeClr val="tx2"/>
          </a:solidFill>
          <a:latin typeface="Calibri" pitchFamily="34" charset="0"/>
          <a:cs typeface="Traditional Arabic" pitchFamily="18" charset="-78"/>
        </a:defRPr>
      </a:lvl8pPr>
      <a:lvl9pPr marL="1828800" algn="l" rtl="1" fontAlgn="base">
        <a:spcBef>
          <a:spcPct val="0"/>
        </a:spcBef>
        <a:spcAft>
          <a:spcPct val="0"/>
        </a:spcAft>
        <a:defRPr sz="5000">
          <a:solidFill>
            <a:schemeClr val="tx2"/>
          </a:solidFill>
          <a:latin typeface="Calibri" pitchFamily="34" charset="0"/>
          <a:cs typeface="Traditional Arabic" pitchFamily="18" charset="-78"/>
        </a:defRPr>
      </a:lvl9pPr>
    </p:titleStyle>
    <p:bodyStyle>
      <a:lvl1pPr marL="273050" indent="-273050" algn="r" rtl="1" eaLnBrk="0" fontAlgn="base" hangingPunct="0">
        <a:spcBef>
          <a:spcPct val="20000"/>
        </a:spcBef>
        <a:spcAft>
          <a:spcPct val="0"/>
        </a:spcAft>
        <a:buClr>
          <a:srgbClr val="0BD0D9"/>
        </a:buClr>
        <a:buSzPct val="95000"/>
        <a:buFont typeface="Wingdings 2" pitchFamily="18" charset="2"/>
        <a:buChar char=""/>
        <a:defRPr sz="2600" kern="1200">
          <a:solidFill>
            <a:schemeClr val="tx1"/>
          </a:solidFill>
          <a:latin typeface="+mn-lt"/>
          <a:ea typeface="Majalla UI"/>
          <a:cs typeface="+mn-cs"/>
        </a:defRPr>
      </a:lvl1pPr>
      <a:lvl2pPr marL="639763" indent="-246063" algn="r" rtl="1" eaLnBrk="0" fontAlgn="base" hangingPunct="0">
        <a:spcBef>
          <a:spcPct val="20000"/>
        </a:spcBef>
        <a:spcAft>
          <a:spcPct val="0"/>
        </a:spcAft>
        <a:buClr>
          <a:schemeClr val="accent1"/>
        </a:buClr>
        <a:buSzPct val="85000"/>
        <a:buFont typeface="Wingdings 2" pitchFamily="18" charset="2"/>
        <a:buChar char=""/>
        <a:defRPr sz="2400" kern="1200">
          <a:solidFill>
            <a:schemeClr val="tx1"/>
          </a:solidFill>
          <a:latin typeface="+mn-lt"/>
          <a:ea typeface="Majalla UI"/>
          <a:cs typeface="+mn-cs"/>
        </a:defRPr>
      </a:lvl2pPr>
      <a:lvl3pPr marL="914400" indent="-246063" algn="r" rtl="1" eaLnBrk="0" fontAlgn="base" hangingPunct="0">
        <a:spcBef>
          <a:spcPct val="20000"/>
        </a:spcBef>
        <a:spcAft>
          <a:spcPct val="0"/>
        </a:spcAft>
        <a:buClr>
          <a:schemeClr val="accent2"/>
        </a:buClr>
        <a:buSzPct val="70000"/>
        <a:buFont typeface="Wingdings 2" pitchFamily="18" charset="2"/>
        <a:buChar char=""/>
        <a:defRPr sz="2100" kern="1200">
          <a:solidFill>
            <a:schemeClr val="tx1"/>
          </a:solidFill>
          <a:latin typeface="+mn-lt"/>
          <a:ea typeface="Majalla UI"/>
          <a:cs typeface="+mn-cs"/>
        </a:defRPr>
      </a:lvl3pPr>
      <a:lvl4pPr marL="1187450" indent="-209550" algn="r" rtl="1" eaLnBrk="0" fontAlgn="base" hangingPunct="0">
        <a:spcBef>
          <a:spcPct val="20000"/>
        </a:spcBef>
        <a:spcAft>
          <a:spcPct val="0"/>
        </a:spcAft>
        <a:buClr>
          <a:srgbClr val="0BD0D9"/>
        </a:buClr>
        <a:buSzPct val="65000"/>
        <a:buFont typeface="Wingdings 2" pitchFamily="18" charset="2"/>
        <a:buChar char=""/>
        <a:defRPr sz="2000" kern="1200">
          <a:solidFill>
            <a:schemeClr val="tx1"/>
          </a:solidFill>
          <a:latin typeface="+mn-lt"/>
          <a:ea typeface="Majalla UI"/>
          <a:cs typeface="+mn-cs"/>
        </a:defRPr>
      </a:lvl4pPr>
      <a:lvl5pPr marL="1462088" indent="-209550" algn="r" rtl="1" eaLnBrk="0" fontAlgn="base" hangingPunct="0">
        <a:spcBef>
          <a:spcPct val="20000"/>
        </a:spcBef>
        <a:spcAft>
          <a:spcPct val="0"/>
        </a:spcAft>
        <a:buClr>
          <a:srgbClr val="10CF9B"/>
        </a:buClr>
        <a:buSzPct val="65000"/>
        <a:buFont typeface="Wingdings 2" pitchFamily="18" charset="2"/>
        <a:buChar char=""/>
        <a:defRPr sz="2000" kern="1200">
          <a:solidFill>
            <a:schemeClr val="tx1"/>
          </a:solidFill>
          <a:latin typeface="+mn-lt"/>
          <a:ea typeface="Majalla UI"/>
          <a:cs typeface="+mn-cs"/>
        </a:defRPr>
      </a:lvl5pPr>
      <a:lvl6pPr marL="1737360" indent="-210312" algn="r" rtl="1"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r" rtl="1"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r" rtl="1"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r" rtl="1"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itle 2"/>
          <p:cNvSpPr>
            <a:spLocks noGrp="1"/>
          </p:cNvSpPr>
          <p:nvPr>
            <p:ph type="ctrTitle"/>
          </p:nvPr>
        </p:nvSpPr>
        <p:spPr>
          <a:xfrm>
            <a:off x="571472" y="2348880"/>
            <a:ext cx="8215370" cy="1656184"/>
          </a:xfrm>
        </p:spPr>
        <p:txBody>
          <a:bodyPr>
            <a:noAutofit/>
          </a:bodyPr>
          <a:lstStyle/>
          <a:p>
            <a:pPr algn="ctr" eaLnBrk="1" fontAlgn="auto" hangingPunct="1">
              <a:spcAft>
                <a:spcPts val="0"/>
              </a:spcAft>
              <a:defRPr/>
            </a:pPr>
            <a:r>
              <a:rPr lang="ar-SA" sz="4000" dirty="0" smtClean="0">
                <a:solidFill>
                  <a:srgbClr val="FF0000"/>
                </a:solidFill>
                <a:latin typeface="Constantia" pitchFamily="18" charset="0"/>
              </a:rPr>
              <a:t> </a:t>
            </a:r>
            <a:r>
              <a:rPr lang="en-GB" sz="4000" dirty="0" smtClean="0">
                <a:solidFill>
                  <a:srgbClr val="FF0000"/>
                </a:solidFill>
                <a:latin typeface="Constantia" pitchFamily="18" charset="0"/>
              </a:rPr>
              <a:t/>
            </a:r>
            <a:br>
              <a:rPr lang="en-GB" sz="4000" dirty="0" smtClean="0">
                <a:solidFill>
                  <a:srgbClr val="FF0000"/>
                </a:solidFill>
                <a:latin typeface="Constantia" pitchFamily="18" charset="0"/>
              </a:rPr>
            </a:br>
            <a:r>
              <a:rPr lang="en-GB" sz="4000" dirty="0" smtClean="0">
                <a:solidFill>
                  <a:srgbClr val="FF0000"/>
                </a:solidFill>
                <a:latin typeface="Constantia" pitchFamily="18" charset="0"/>
              </a:rPr>
              <a:t/>
            </a:r>
            <a:br>
              <a:rPr lang="en-GB" sz="4000" dirty="0" smtClean="0">
                <a:solidFill>
                  <a:srgbClr val="FF0000"/>
                </a:solidFill>
                <a:latin typeface="Constantia" pitchFamily="18" charset="0"/>
              </a:rPr>
            </a:br>
            <a:r>
              <a:rPr lang="en-GB" sz="4000" dirty="0" smtClean="0">
                <a:solidFill>
                  <a:srgbClr val="FF0000"/>
                </a:solidFill>
                <a:latin typeface="Constantia" pitchFamily="18" charset="0"/>
              </a:rPr>
              <a:t/>
            </a:r>
            <a:br>
              <a:rPr lang="en-GB" sz="4000" dirty="0" smtClean="0">
                <a:solidFill>
                  <a:srgbClr val="FF0000"/>
                </a:solidFill>
                <a:latin typeface="Constantia" pitchFamily="18" charset="0"/>
              </a:rPr>
            </a:br>
            <a:r>
              <a:rPr lang="en-GB" sz="4000" dirty="0" smtClean="0">
                <a:solidFill>
                  <a:srgbClr val="FF0000"/>
                </a:solidFill>
                <a:latin typeface="Constantia" pitchFamily="18" charset="0"/>
              </a:rPr>
              <a:t/>
            </a:r>
            <a:br>
              <a:rPr lang="en-GB" sz="4000" dirty="0" smtClean="0">
                <a:solidFill>
                  <a:srgbClr val="FF0000"/>
                </a:solidFill>
                <a:latin typeface="Constantia" pitchFamily="18" charset="0"/>
              </a:rPr>
            </a:br>
            <a:r>
              <a:rPr lang="en-GB" sz="4000" dirty="0" smtClean="0">
                <a:solidFill>
                  <a:srgbClr val="FF0000"/>
                </a:solidFill>
                <a:latin typeface="Constantia" pitchFamily="18" charset="0"/>
              </a:rPr>
              <a:t/>
            </a:r>
            <a:br>
              <a:rPr lang="en-GB" sz="4000" dirty="0" smtClean="0">
                <a:solidFill>
                  <a:srgbClr val="FF0000"/>
                </a:solidFill>
                <a:latin typeface="Constantia" pitchFamily="18" charset="0"/>
              </a:rPr>
            </a:br>
            <a:r>
              <a:rPr lang="en-GB" sz="4000" dirty="0" smtClean="0">
                <a:solidFill>
                  <a:srgbClr val="FF0000"/>
                </a:solidFill>
                <a:latin typeface="Constantia" pitchFamily="18" charset="0"/>
              </a:rPr>
              <a:t/>
            </a:r>
            <a:br>
              <a:rPr lang="en-GB" sz="4000" dirty="0" smtClean="0">
                <a:solidFill>
                  <a:srgbClr val="FF0000"/>
                </a:solidFill>
                <a:latin typeface="Constantia" pitchFamily="18" charset="0"/>
              </a:rPr>
            </a:br>
            <a:r>
              <a:rPr lang="en-GB" sz="4000" dirty="0" smtClean="0">
                <a:solidFill>
                  <a:srgbClr val="FF0000"/>
                </a:solidFill>
                <a:latin typeface="Constantia" pitchFamily="18" charset="0"/>
              </a:rPr>
              <a:t>Lecture 3: Part 2</a:t>
            </a:r>
            <a:br>
              <a:rPr lang="en-GB" sz="4000" dirty="0" smtClean="0">
                <a:solidFill>
                  <a:srgbClr val="FF0000"/>
                </a:solidFill>
                <a:latin typeface="Constantia" pitchFamily="18" charset="0"/>
              </a:rPr>
            </a:br>
            <a:r>
              <a:rPr lang="en-GB" sz="4000" dirty="0" smtClean="0">
                <a:solidFill>
                  <a:srgbClr val="FF0000"/>
                </a:solidFill>
                <a:latin typeface="Constantia" pitchFamily="18" charset="0"/>
              </a:rPr>
              <a:t>Give Information about Yourself </a:t>
            </a:r>
            <a:br>
              <a:rPr lang="en-GB" sz="4000" dirty="0" smtClean="0">
                <a:solidFill>
                  <a:srgbClr val="FF0000"/>
                </a:solidFill>
                <a:latin typeface="Constantia" pitchFamily="18" charset="0"/>
              </a:rPr>
            </a:br>
            <a:r>
              <a:rPr lang="en-GB" sz="4000" dirty="0" smtClean="0">
                <a:solidFill>
                  <a:srgbClr val="FF0000"/>
                </a:solidFill>
                <a:latin typeface="Constantia" pitchFamily="18" charset="0"/>
              </a:rPr>
              <a:t>(Informational Writing)</a:t>
            </a:r>
            <a:br>
              <a:rPr lang="en-GB" sz="4000" dirty="0" smtClean="0">
                <a:solidFill>
                  <a:srgbClr val="FF0000"/>
                </a:solidFill>
                <a:latin typeface="Constantia" pitchFamily="18" charset="0"/>
              </a:rPr>
            </a:br>
            <a:r>
              <a:rPr lang="en-GB" sz="2000" dirty="0">
                <a:solidFill>
                  <a:srgbClr val="FF0000"/>
                </a:solidFill>
                <a:latin typeface="Constantia" pitchFamily="18" charset="0"/>
              </a:rPr>
              <a:t>Simple Present </a:t>
            </a:r>
            <a:r>
              <a:rPr lang="en-GB" sz="2000" dirty="0" smtClean="0">
                <a:solidFill>
                  <a:srgbClr val="FF0000"/>
                </a:solidFill>
                <a:latin typeface="Constantia" pitchFamily="18" charset="0"/>
              </a:rPr>
              <a:t>Tense</a:t>
            </a:r>
            <a:r>
              <a:rPr lang="ar-SA" sz="2000" dirty="0">
                <a:solidFill>
                  <a:srgbClr val="FF0000"/>
                </a:solidFill>
                <a:latin typeface="Constantia" pitchFamily="18" charset="0"/>
              </a:rPr>
              <a:t/>
            </a:r>
            <a:br>
              <a:rPr lang="ar-SA" sz="2000" dirty="0">
                <a:solidFill>
                  <a:srgbClr val="FF0000"/>
                </a:solidFill>
                <a:latin typeface="Constantia" pitchFamily="18" charset="0"/>
              </a:rPr>
            </a:br>
            <a:r>
              <a:rPr lang="ar-SA" sz="2000" dirty="0">
                <a:solidFill>
                  <a:srgbClr val="FF0000"/>
                </a:solidFill>
                <a:latin typeface="Constantia" pitchFamily="18" charset="0"/>
              </a:rPr>
              <a:t/>
            </a:r>
            <a:br>
              <a:rPr lang="ar-SA" sz="2000" dirty="0">
                <a:solidFill>
                  <a:srgbClr val="FF0000"/>
                </a:solidFill>
                <a:latin typeface="Constantia" pitchFamily="18" charset="0"/>
              </a:rPr>
            </a:br>
            <a:r>
              <a:rPr lang="en-GB" sz="2000" dirty="0">
                <a:solidFill>
                  <a:srgbClr val="FF0000"/>
                </a:solidFill>
                <a:latin typeface="Constantia" pitchFamily="18" charset="0"/>
              </a:rPr>
              <a:t/>
            </a:r>
            <a:br>
              <a:rPr lang="en-GB" sz="2000" dirty="0">
                <a:solidFill>
                  <a:srgbClr val="FF0000"/>
                </a:solidFill>
                <a:latin typeface="Constantia" pitchFamily="18" charset="0"/>
              </a:rPr>
            </a:br>
            <a:endParaRPr lang="ar-SA" sz="2000" dirty="0">
              <a:solidFill>
                <a:srgbClr val="FF0000"/>
              </a:solidFill>
              <a:latin typeface="Constantia" pitchFamily="18" charset="0"/>
            </a:endParaRPr>
          </a:p>
        </p:txBody>
      </p:sp>
      <p:sp>
        <p:nvSpPr>
          <p:cNvPr id="7" name="Slide Number Placeholder 6"/>
          <p:cNvSpPr>
            <a:spLocks noGrp="1"/>
          </p:cNvSpPr>
          <p:nvPr>
            <p:ph type="sldNum" sz="quarter" idx="12"/>
          </p:nvPr>
        </p:nvSpPr>
        <p:spPr/>
        <p:txBody>
          <a:bodyPr/>
          <a:lstStyle/>
          <a:p>
            <a:pPr>
              <a:defRPr/>
            </a:pPr>
            <a:fld id="{FEB0166A-598B-4216-A8C2-9EF3E62877FE}" type="slidenum">
              <a:rPr lang="ar-SA"/>
              <a:pPr>
                <a:defRPr/>
              </a:pPr>
              <a:t>1</a:t>
            </a:fld>
            <a:endParaRPr lang="ar-SA" dirty="0"/>
          </a:p>
        </p:txBody>
      </p:sp>
      <p:sp>
        <p:nvSpPr>
          <p:cNvPr id="12" name="Footer Placeholder 11"/>
          <p:cNvSpPr>
            <a:spLocks noGrp="1"/>
          </p:cNvSpPr>
          <p:nvPr>
            <p:ph type="ftr" sz="quarter" idx="11"/>
          </p:nvPr>
        </p:nvSpPr>
        <p:spPr>
          <a:xfrm>
            <a:off x="1428728" y="5214950"/>
            <a:ext cx="6408738" cy="365125"/>
          </a:xfrm>
        </p:spPr>
        <p:txBody>
          <a:bodyPr/>
          <a:lstStyle/>
          <a:p>
            <a:pPr algn="ctr">
              <a:defRPr/>
            </a:pPr>
            <a:r>
              <a:rPr lang="en-US" sz="2400" b="1" dirty="0">
                <a:solidFill>
                  <a:srgbClr val="FF0000"/>
                </a:solidFill>
                <a:latin typeface="Constantia" pitchFamily="18" charset="0"/>
              </a:rPr>
              <a:t>Prepared by: Laila al-Hasan</a:t>
            </a:r>
            <a:endParaRPr lang="ar-SA" sz="2400" b="1" dirty="0">
              <a:solidFill>
                <a:srgbClr val="FF0000"/>
              </a:solidFill>
              <a:latin typeface="Constantia" pitchFamily="18" charset="0"/>
            </a:endParaRPr>
          </a:p>
        </p:txBody>
      </p:sp>
      <p:pic>
        <p:nvPicPr>
          <p:cNvPr id="5128" name="Picture 12" descr="http://wikimapia.org/p/00/01/13/33/39_big.jpg"/>
          <p:cNvPicPr>
            <a:picLocks noChangeAspect="1" noChangeArrowheads="1"/>
          </p:cNvPicPr>
          <p:nvPr/>
        </p:nvPicPr>
        <p:blipFill>
          <a:blip r:embed="rId2" cstate="print"/>
          <a:srcRect/>
          <a:stretch>
            <a:fillRect/>
          </a:stretch>
        </p:blipFill>
        <p:spPr bwMode="auto">
          <a:xfrm>
            <a:off x="3779838" y="5516563"/>
            <a:ext cx="1584325" cy="1008062"/>
          </a:xfrm>
          <a:prstGeom prst="rect">
            <a:avLst/>
          </a:prstGeom>
          <a:noFill/>
          <a:ln w="9525">
            <a:noFill/>
            <a:miter lim="800000"/>
            <a:headEnd/>
            <a:tailEnd/>
          </a:ln>
        </p:spPr>
      </p:pic>
      <p:pic>
        <p:nvPicPr>
          <p:cNvPr id="9" name="Picture 8" descr="https://encrypted-tbn3.google.com/images?q=tbn:ANd9GcQhe95TiemSYtxPJ3yNR2hYV0-3E6RVoQDiUZKIh44zDRCHTVUu"/>
          <p:cNvPicPr/>
          <p:nvPr/>
        </p:nvPicPr>
        <p:blipFill>
          <a:blip r:embed="rId3" cstate="print"/>
          <a:srcRect/>
          <a:stretch>
            <a:fillRect/>
          </a:stretch>
        </p:blipFill>
        <p:spPr bwMode="auto">
          <a:xfrm>
            <a:off x="3286116" y="3429000"/>
            <a:ext cx="2620010" cy="174434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a:xfrm>
            <a:off x="455613" y="977900"/>
            <a:ext cx="8229600" cy="650875"/>
          </a:xfrm>
        </p:spPr>
        <p:txBody>
          <a:bodyPr/>
          <a:lstStyle/>
          <a:p>
            <a:pPr algn="ctr" rtl="0" eaLnBrk="1" hangingPunct="1"/>
            <a:r>
              <a:rPr lang="en-GB" sz="2400" b="1" dirty="0" smtClean="0">
                <a:solidFill>
                  <a:srgbClr val="FF0000"/>
                </a:solidFill>
                <a:cs typeface="Traditional Arabic" pitchFamily="18" charset="-78"/>
              </a:rPr>
              <a:t/>
            </a:r>
            <a:br>
              <a:rPr lang="en-GB" sz="2400" b="1" dirty="0" smtClean="0">
                <a:solidFill>
                  <a:srgbClr val="FF0000"/>
                </a:solidFill>
                <a:cs typeface="Traditional Arabic" pitchFamily="18" charset="-78"/>
              </a:rPr>
            </a:br>
            <a:endParaRPr lang="ar-SA" sz="2400" b="1" dirty="0" smtClean="0">
              <a:solidFill>
                <a:srgbClr val="FF0000"/>
              </a:solidFill>
            </a:endParaRPr>
          </a:p>
        </p:txBody>
      </p:sp>
      <p:sp>
        <p:nvSpPr>
          <p:cNvPr id="6147" name="Content Placeholder 2"/>
          <p:cNvSpPr>
            <a:spLocks noGrp="1"/>
          </p:cNvSpPr>
          <p:nvPr>
            <p:ph idx="1"/>
          </p:nvPr>
        </p:nvSpPr>
        <p:spPr>
          <a:xfrm>
            <a:off x="785786" y="2143116"/>
            <a:ext cx="7643866" cy="3786214"/>
          </a:xfrm>
        </p:spPr>
        <p:txBody>
          <a:bodyPr/>
          <a:lstStyle/>
          <a:p>
            <a:pPr algn="just" rtl="0">
              <a:lnSpc>
                <a:spcPct val="150000"/>
              </a:lnSpc>
              <a:buNone/>
            </a:pPr>
            <a:r>
              <a:rPr lang="en-US" sz="2000" dirty="0" smtClean="0">
                <a:solidFill>
                  <a:schemeClr val="accent1"/>
                </a:solidFill>
                <a:latin typeface="Constantia" pitchFamily="18" charset="0"/>
              </a:rPr>
              <a:t>               </a:t>
            </a:r>
            <a:endParaRPr lang="en-GB" sz="2000" dirty="0" smtClean="0">
              <a:solidFill>
                <a:schemeClr val="accent1"/>
              </a:solidFill>
              <a:latin typeface="Constantia" pitchFamily="18" charset="0"/>
              <a:cs typeface="Majalla UI"/>
            </a:endParaRPr>
          </a:p>
        </p:txBody>
      </p:sp>
      <p:sp>
        <p:nvSpPr>
          <p:cNvPr id="4" name="Slide Number Placeholder 3"/>
          <p:cNvSpPr>
            <a:spLocks noGrp="1"/>
          </p:cNvSpPr>
          <p:nvPr>
            <p:ph type="sldNum" sz="quarter" idx="12"/>
          </p:nvPr>
        </p:nvSpPr>
        <p:spPr/>
        <p:txBody>
          <a:bodyPr/>
          <a:lstStyle/>
          <a:p>
            <a:pPr>
              <a:defRPr/>
            </a:pPr>
            <a:fld id="{3F288114-09F4-48EC-9137-58081127256E}" type="slidenum">
              <a:rPr lang="ar-SA"/>
              <a:pPr>
                <a:defRPr/>
              </a:pPr>
              <a:t>2</a:t>
            </a:fld>
            <a:endParaRPr lang="ar-SA" dirty="0"/>
          </a:p>
        </p:txBody>
      </p:sp>
      <p:sp>
        <p:nvSpPr>
          <p:cNvPr id="5" name="Footer Placeholder 4"/>
          <p:cNvSpPr>
            <a:spLocks noGrp="1"/>
          </p:cNvSpPr>
          <p:nvPr>
            <p:ph type="ftr" sz="quarter" idx="11"/>
          </p:nvPr>
        </p:nvSpPr>
        <p:spPr>
          <a:xfrm>
            <a:off x="2874963" y="6453188"/>
            <a:ext cx="3352800" cy="268287"/>
          </a:xfrm>
        </p:spPr>
        <p:txBody>
          <a:bodyPr/>
          <a:lstStyle/>
          <a:p>
            <a:pPr algn="ctr">
              <a:defRPr/>
            </a:pPr>
            <a:r>
              <a:rPr lang="en-US" dirty="0">
                <a:solidFill>
                  <a:schemeClr val="tx1"/>
                </a:solidFill>
              </a:rPr>
              <a:t>Prepared by: Laila al-Hasan</a:t>
            </a:r>
            <a:endParaRPr lang="ar-SA" dirty="0">
              <a:solidFill>
                <a:schemeClr val="tx1"/>
              </a:solidFill>
            </a:endParaRPr>
          </a:p>
        </p:txBody>
      </p:sp>
      <p:pic>
        <p:nvPicPr>
          <p:cNvPr id="6150" name="Picture 5" descr="http://wikimapia.org/p/00/01/13/33/39_big.jpg"/>
          <p:cNvPicPr>
            <a:picLocks noChangeAspect="1" noChangeArrowheads="1"/>
          </p:cNvPicPr>
          <p:nvPr/>
        </p:nvPicPr>
        <p:blipFill>
          <a:blip r:embed="rId3" cstate="print"/>
          <a:srcRect/>
          <a:stretch>
            <a:fillRect/>
          </a:stretch>
        </p:blipFill>
        <p:spPr bwMode="auto">
          <a:xfrm>
            <a:off x="468313" y="6165850"/>
            <a:ext cx="719137" cy="498475"/>
          </a:xfrm>
          <a:prstGeom prst="rect">
            <a:avLst/>
          </a:prstGeom>
          <a:noFill/>
          <a:ln w="9525">
            <a:noFill/>
            <a:miter lim="800000"/>
            <a:headEnd/>
            <a:tailEnd/>
          </a:ln>
        </p:spPr>
      </p:pic>
      <p:sp>
        <p:nvSpPr>
          <p:cNvPr id="7" name="Rectangle 4"/>
          <p:cNvSpPr txBox="1">
            <a:spLocks/>
          </p:cNvSpPr>
          <p:nvPr/>
        </p:nvSpPr>
        <p:spPr bwMode="auto">
          <a:xfrm>
            <a:off x="714348" y="2000240"/>
            <a:ext cx="7772400" cy="792163"/>
          </a:xfrm>
          <a:prstGeom prst="rect">
            <a:avLst/>
          </a:prstGeom>
          <a:noFill/>
          <a:ln w="9525">
            <a:noFill/>
            <a:miter lim="800000"/>
            <a:headEnd/>
            <a:tailEnd/>
          </a:ln>
        </p:spPr>
        <p:txBody>
          <a:bodyPr lIns="0" rIns="0" bIns="0" anchor="b"/>
          <a:lstStyle/>
          <a:p>
            <a:pPr algn="ctr">
              <a:defRPr/>
            </a:pPr>
            <a:endParaRPr lang="en-GB" sz="2400" b="1" dirty="0" smtClean="0">
              <a:solidFill>
                <a:srgbClr val="FF0000"/>
              </a:solidFill>
              <a:ea typeface="+mj-ea"/>
              <a:cs typeface="Traditional Arabic" pitchFamily="18" charset="-78"/>
            </a:endParaRPr>
          </a:p>
          <a:p>
            <a:pPr algn="ctr">
              <a:defRPr/>
            </a:pPr>
            <a:r>
              <a:rPr lang="en-GB" sz="2400" b="1" dirty="0" smtClean="0">
                <a:solidFill>
                  <a:srgbClr val="FF0000"/>
                </a:solidFill>
                <a:ea typeface="+mj-ea"/>
                <a:cs typeface="Traditional Arabic" pitchFamily="18" charset="-78"/>
              </a:rPr>
              <a:t> </a:t>
            </a:r>
            <a:br>
              <a:rPr lang="en-GB" sz="2400" b="1" dirty="0" smtClean="0">
                <a:solidFill>
                  <a:srgbClr val="FF0000"/>
                </a:solidFill>
                <a:ea typeface="+mj-ea"/>
                <a:cs typeface="Traditional Arabic" pitchFamily="18" charset="-78"/>
              </a:rPr>
            </a:br>
            <a:endParaRPr lang="en-GB" sz="2400" b="1" dirty="0">
              <a:solidFill>
                <a:srgbClr val="FF0000"/>
              </a:solidFill>
              <a:ea typeface="+mj-ea"/>
              <a:cs typeface="Traditional Arabic" pitchFamily="18" charset="-78"/>
            </a:endParaRPr>
          </a:p>
        </p:txBody>
      </p:sp>
      <p:sp>
        <p:nvSpPr>
          <p:cNvPr id="8" name="Rectangle 4"/>
          <p:cNvSpPr txBox="1">
            <a:spLocks/>
          </p:cNvSpPr>
          <p:nvPr/>
        </p:nvSpPr>
        <p:spPr bwMode="auto">
          <a:xfrm>
            <a:off x="785786" y="1142984"/>
            <a:ext cx="7772400" cy="792163"/>
          </a:xfrm>
          <a:prstGeom prst="rect">
            <a:avLst/>
          </a:prstGeom>
          <a:noFill/>
          <a:ln w="9525">
            <a:noFill/>
            <a:miter lim="800000"/>
            <a:headEnd/>
            <a:tailEnd/>
          </a:ln>
        </p:spPr>
        <p:txBody>
          <a:bodyPr lIns="0" rIns="0" bIns="0" anchor="b"/>
          <a:lstStyle/>
          <a:p>
            <a:pPr algn="ctr">
              <a:defRPr/>
            </a:pPr>
            <a:r>
              <a:rPr lang="en-GB" sz="2400" b="1" dirty="0" smtClean="0">
                <a:solidFill>
                  <a:srgbClr val="FF0000"/>
                </a:solidFill>
                <a:cs typeface="Traditional Arabic" pitchFamily="18" charset="-78"/>
              </a:rPr>
              <a:t>Give Information about Yourself</a:t>
            </a:r>
          </a:p>
          <a:p>
            <a:pPr algn="ctr">
              <a:defRPr/>
            </a:pPr>
            <a:r>
              <a:rPr lang="en-GB" sz="2400" b="1" dirty="0" smtClean="0">
                <a:solidFill>
                  <a:srgbClr val="FF0000"/>
                </a:solidFill>
                <a:cs typeface="Traditional Arabic" pitchFamily="18" charset="-78"/>
              </a:rPr>
              <a:t>Simple Present</a:t>
            </a:r>
          </a:p>
        </p:txBody>
      </p:sp>
      <p:sp>
        <p:nvSpPr>
          <p:cNvPr id="2" name="Rectangle 1"/>
          <p:cNvSpPr/>
          <p:nvPr/>
        </p:nvSpPr>
        <p:spPr>
          <a:xfrm>
            <a:off x="971600" y="2285992"/>
            <a:ext cx="7272808" cy="1477328"/>
          </a:xfrm>
          <a:prstGeom prst="rect">
            <a:avLst/>
          </a:prstGeom>
        </p:spPr>
        <p:txBody>
          <a:bodyPr wrap="square">
            <a:spAutoFit/>
          </a:bodyPr>
          <a:lstStyle/>
          <a:p>
            <a:pPr>
              <a:lnSpc>
                <a:spcPct val="150000"/>
              </a:lnSpc>
            </a:pPr>
            <a:r>
              <a:rPr lang="en-US" sz="2000" dirty="0">
                <a:solidFill>
                  <a:schemeClr val="accent1"/>
                </a:solidFill>
              </a:rPr>
              <a:t>Use the </a:t>
            </a:r>
            <a:r>
              <a:rPr lang="en-US" sz="2000" b="1" i="1" dirty="0">
                <a:solidFill>
                  <a:srgbClr val="FF0000"/>
                </a:solidFill>
              </a:rPr>
              <a:t>simple present tense</a:t>
            </a:r>
            <a:r>
              <a:rPr lang="en-US" sz="2000" dirty="0">
                <a:solidFill>
                  <a:srgbClr val="FF0000"/>
                </a:solidFill>
              </a:rPr>
              <a:t> </a:t>
            </a:r>
            <a:r>
              <a:rPr lang="en-US" sz="2000" dirty="0">
                <a:solidFill>
                  <a:schemeClr val="accent1"/>
                </a:solidFill>
              </a:rPr>
              <a:t>to indicate:</a:t>
            </a:r>
          </a:p>
          <a:p>
            <a:pPr>
              <a:lnSpc>
                <a:spcPct val="150000"/>
              </a:lnSpc>
            </a:pPr>
            <a:r>
              <a:rPr lang="en-US" sz="2000" dirty="0">
                <a:solidFill>
                  <a:schemeClr val="accent1"/>
                </a:solidFill>
              </a:rPr>
              <a:t>1. Routine actions</a:t>
            </a:r>
          </a:p>
          <a:p>
            <a:pPr>
              <a:lnSpc>
                <a:spcPct val="150000"/>
              </a:lnSpc>
            </a:pPr>
            <a:r>
              <a:rPr lang="en-US" sz="2000" dirty="0">
                <a:solidFill>
                  <a:schemeClr val="accent1"/>
                </a:solidFill>
              </a:rPr>
              <a:t>2. Facts</a:t>
            </a:r>
            <a:endParaRPr lang="en-US" sz="2000" dirty="0">
              <a:solidFill>
                <a:schemeClr val="accent1"/>
              </a:solidFill>
              <a:effectLst/>
            </a:endParaRPr>
          </a:p>
        </p:txBody>
      </p:sp>
    </p:spTree>
    <p:extLst>
      <p:ext uri="{BB962C8B-B14F-4D97-AF65-F5344CB8AC3E}">
        <p14:creationId xmlns="" xmlns:p14="http://schemas.microsoft.com/office/powerpoint/2010/main" val="206479478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a:xfrm>
            <a:off x="455613" y="977900"/>
            <a:ext cx="8229600" cy="650875"/>
          </a:xfrm>
        </p:spPr>
        <p:txBody>
          <a:bodyPr/>
          <a:lstStyle/>
          <a:p>
            <a:pPr algn="ctr" rtl="0" eaLnBrk="1" hangingPunct="1"/>
            <a:r>
              <a:rPr lang="en-GB" sz="2400" b="1" dirty="0" smtClean="0">
                <a:solidFill>
                  <a:srgbClr val="FF0000"/>
                </a:solidFill>
                <a:cs typeface="Traditional Arabic" pitchFamily="18" charset="-78"/>
              </a:rPr>
              <a:t/>
            </a:r>
            <a:br>
              <a:rPr lang="en-GB" sz="2400" b="1" dirty="0" smtClean="0">
                <a:solidFill>
                  <a:srgbClr val="FF0000"/>
                </a:solidFill>
                <a:cs typeface="Traditional Arabic" pitchFamily="18" charset="-78"/>
              </a:rPr>
            </a:br>
            <a:endParaRPr lang="ar-SA" sz="2400" b="1" dirty="0" smtClean="0">
              <a:solidFill>
                <a:srgbClr val="FF0000"/>
              </a:solidFill>
            </a:endParaRPr>
          </a:p>
        </p:txBody>
      </p:sp>
      <p:sp>
        <p:nvSpPr>
          <p:cNvPr id="6147" name="Content Placeholder 2"/>
          <p:cNvSpPr>
            <a:spLocks noGrp="1"/>
          </p:cNvSpPr>
          <p:nvPr>
            <p:ph idx="1"/>
          </p:nvPr>
        </p:nvSpPr>
        <p:spPr>
          <a:xfrm>
            <a:off x="785786" y="2143116"/>
            <a:ext cx="7643866" cy="3786214"/>
          </a:xfrm>
        </p:spPr>
        <p:txBody>
          <a:bodyPr/>
          <a:lstStyle/>
          <a:p>
            <a:pPr algn="just" rtl="0">
              <a:lnSpc>
                <a:spcPct val="150000"/>
              </a:lnSpc>
              <a:buNone/>
            </a:pPr>
            <a:r>
              <a:rPr lang="en-US" sz="2000" dirty="0" smtClean="0">
                <a:solidFill>
                  <a:schemeClr val="accent1"/>
                </a:solidFill>
                <a:latin typeface="Constantia" pitchFamily="18" charset="0"/>
              </a:rPr>
              <a:t>               </a:t>
            </a:r>
            <a:endParaRPr lang="en-GB" sz="2000" dirty="0" smtClean="0">
              <a:solidFill>
                <a:schemeClr val="accent1"/>
              </a:solidFill>
              <a:latin typeface="Constantia" pitchFamily="18" charset="0"/>
              <a:cs typeface="Majalla UI"/>
            </a:endParaRPr>
          </a:p>
        </p:txBody>
      </p:sp>
      <p:sp>
        <p:nvSpPr>
          <p:cNvPr id="4" name="Slide Number Placeholder 3"/>
          <p:cNvSpPr>
            <a:spLocks noGrp="1"/>
          </p:cNvSpPr>
          <p:nvPr>
            <p:ph type="sldNum" sz="quarter" idx="12"/>
          </p:nvPr>
        </p:nvSpPr>
        <p:spPr/>
        <p:txBody>
          <a:bodyPr/>
          <a:lstStyle/>
          <a:p>
            <a:pPr>
              <a:defRPr/>
            </a:pPr>
            <a:fld id="{3F288114-09F4-48EC-9137-58081127256E}" type="slidenum">
              <a:rPr lang="ar-SA"/>
              <a:pPr>
                <a:defRPr/>
              </a:pPr>
              <a:t>3</a:t>
            </a:fld>
            <a:endParaRPr lang="ar-SA" dirty="0"/>
          </a:p>
        </p:txBody>
      </p:sp>
      <p:sp>
        <p:nvSpPr>
          <p:cNvPr id="5" name="Footer Placeholder 4"/>
          <p:cNvSpPr>
            <a:spLocks noGrp="1"/>
          </p:cNvSpPr>
          <p:nvPr>
            <p:ph type="ftr" sz="quarter" idx="11"/>
          </p:nvPr>
        </p:nvSpPr>
        <p:spPr>
          <a:xfrm>
            <a:off x="2874963" y="6453188"/>
            <a:ext cx="3352800" cy="268287"/>
          </a:xfrm>
        </p:spPr>
        <p:txBody>
          <a:bodyPr/>
          <a:lstStyle/>
          <a:p>
            <a:pPr algn="ctr">
              <a:defRPr/>
            </a:pPr>
            <a:r>
              <a:rPr lang="en-US" dirty="0">
                <a:solidFill>
                  <a:schemeClr val="tx1"/>
                </a:solidFill>
              </a:rPr>
              <a:t>Prepared by: Laila al-Hasan</a:t>
            </a:r>
            <a:endParaRPr lang="ar-SA" dirty="0">
              <a:solidFill>
                <a:schemeClr val="tx1"/>
              </a:solidFill>
            </a:endParaRPr>
          </a:p>
        </p:txBody>
      </p:sp>
      <p:pic>
        <p:nvPicPr>
          <p:cNvPr id="6150" name="Picture 5" descr="http://wikimapia.org/p/00/01/13/33/39_big.jpg"/>
          <p:cNvPicPr>
            <a:picLocks noChangeAspect="1" noChangeArrowheads="1"/>
          </p:cNvPicPr>
          <p:nvPr/>
        </p:nvPicPr>
        <p:blipFill>
          <a:blip r:embed="rId3" cstate="print"/>
          <a:srcRect/>
          <a:stretch>
            <a:fillRect/>
          </a:stretch>
        </p:blipFill>
        <p:spPr bwMode="auto">
          <a:xfrm>
            <a:off x="468313" y="6165850"/>
            <a:ext cx="719137" cy="498475"/>
          </a:xfrm>
          <a:prstGeom prst="rect">
            <a:avLst/>
          </a:prstGeom>
          <a:noFill/>
          <a:ln w="9525">
            <a:noFill/>
            <a:miter lim="800000"/>
            <a:headEnd/>
            <a:tailEnd/>
          </a:ln>
        </p:spPr>
      </p:pic>
      <p:sp>
        <p:nvSpPr>
          <p:cNvPr id="7" name="Rectangle 4"/>
          <p:cNvSpPr txBox="1">
            <a:spLocks/>
          </p:cNvSpPr>
          <p:nvPr/>
        </p:nvSpPr>
        <p:spPr bwMode="auto">
          <a:xfrm>
            <a:off x="714348" y="2000240"/>
            <a:ext cx="7772400" cy="792163"/>
          </a:xfrm>
          <a:prstGeom prst="rect">
            <a:avLst/>
          </a:prstGeom>
          <a:noFill/>
          <a:ln w="9525">
            <a:noFill/>
            <a:miter lim="800000"/>
            <a:headEnd/>
            <a:tailEnd/>
          </a:ln>
        </p:spPr>
        <p:txBody>
          <a:bodyPr lIns="0" rIns="0" bIns="0" anchor="b"/>
          <a:lstStyle/>
          <a:p>
            <a:pPr algn="ctr">
              <a:defRPr/>
            </a:pPr>
            <a:endParaRPr lang="en-GB" sz="2400" b="1" dirty="0" smtClean="0">
              <a:solidFill>
                <a:srgbClr val="FF0000"/>
              </a:solidFill>
              <a:ea typeface="+mj-ea"/>
              <a:cs typeface="Traditional Arabic" pitchFamily="18" charset="-78"/>
            </a:endParaRPr>
          </a:p>
          <a:p>
            <a:pPr algn="ctr">
              <a:defRPr/>
            </a:pPr>
            <a:r>
              <a:rPr lang="en-GB" sz="2400" b="1" dirty="0" smtClean="0">
                <a:solidFill>
                  <a:srgbClr val="FF0000"/>
                </a:solidFill>
                <a:ea typeface="+mj-ea"/>
                <a:cs typeface="Traditional Arabic" pitchFamily="18" charset="-78"/>
              </a:rPr>
              <a:t> </a:t>
            </a:r>
            <a:br>
              <a:rPr lang="en-GB" sz="2400" b="1" dirty="0" smtClean="0">
                <a:solidFill>
                  <a:srgbClr val="FF0000"/>
                </a:solidFill>
                <a:ea typeface="+mj-ea"/>
                <a:cs typeface="Traditional Arabic" pitchFamily="18" charset="-78"/>
              </a:rPr>
            </a:br>
            <a:endParaRPr lang="en-GB" sz="2400" b="1" dirty="0">
              <a:solidFill>
                <a:srgbClr val="FF0000"/>
              </a:solidFill>
              <a:ea typeface="+mj-ea"/>
              <a:cs typeface="Traditional Arabic" pitchFamily="18" charset="-78"/>
            </a:endParaRPr>
          </a:p>
        </p:txBody>
      </p:sp>
      <p:sp>
        <p:nvSpPr>
          <p:cNvPr id="8" name="Rectangle 4"/>
          <p:cNvSpPr txBox="1">
            <a:spLocks/>
          </p:cNvSpPr>
          <p:nvPr/>
        </p:nvSpPr>
        <p:spPr bwMode="auto">
          <a:xfrm>
            <a:off x="785786" y="1142984"/>
            <a:ext cx="7772400" cy="792163"/>
          </a:xfrm>
          <a:prstGeom prst="rect">
            <a:avLst/>
          </a:prstGeom>
          <a:noFill/>
          <a:ln w="9525">
            <a:noFill/>
            <a:miter lim="800000"/>
            <a:headEnd/>
            <a:tailEnd/>
          </a:ln>
        </p:spPr>
        <p:txBody>
          <a:bodyPr lIns="0" rIns="0" bIns="0" anchor="b"/>
          <a:lstStyle/>
          <a:p>
            <a:pPr algn="ctr">
              <a:defRPr/>
            </a:pPr>
            <a:endParaRPr lang="en-GB" sz="2400" b="1" dirty="0" smtClean="0">
              <a:solidFill>
                <a:srgbClr val="FF0000"/>
              </a:solidFill>
              <a:cs typeface="Traditional Arabic" pitchFamily="18" charset="-78"/>
            </a:endParaRPr>
          </a:p>
        </p:txBody>
      </p:sp>
      <p:sp>
        <p:nvSpPr>
          <p:cNvPr id="9" name="Rectangle 4"/>
          <p:cNvSpPr txBox="1">
            <a:spLocks/>
          </p:cNvSpPr>
          <p:nvPr/>
        </p:nvSpPr>
        <p:spPr bwMode="auto">
          <a:xfrm>
            <a:off x="938186" y="1295384"/>
            <a:ext cx="7772400" cy="792163"/>
          </a:xfrm>
          <a:prstGeom prst="rect">
            <a:avLst/>
          </a:prstGeom>
          <a:noFill/>
          <a:ln w="9525">
            <a:noFill/>
            <a:miter lim="800000"/>
            <a:headEnd/>
            <a:tailEnd/>
          </a:ln>
        </p:spPr>
        <p:txBody>
          <a:bodyPr lIns="0" rIns="0" bIns="0" anchor="b"/>
          <a:lstStyle/>
          <a:p>
            <a:pPr algn="ctr">
              <a:defRPr/>
            </a:pPr>
            <a:r>
              <a:rPr lang="en-GB" sz="2400" b="1" dirty="0" smtClean="0">
                <a:solidFill>
                  <a:srgbClr val="FF0000"/>
                </a:solidFill>
                <a:cs typeface="Traditional Arabic" pitchFamily="18" charset="-78"/>
              </a:rPr>
              <a:t>Give Information about Yourself</a:t>
            </a:r>
          </a:p>
          <a:p>
            <a:pPr algn="ctr">
              <a:defRPr/>
            </a:pPr>
            <a:r>
              <a:rPr lang="en-GB" sz="2400" b="1" dirty="0" smtClean="0">
                <a:solidFill>
                  <a:srgbClr val="FF0000"/>
                </a:solidFill>
                <a:cs typeface="Traditional Arabic" pitchFamily="18" charset="-78"/>
              </a:rPr>
              <a:t>Simple Present</a:t>
            </a:r>
          </a:p>
        </p:txBody>
      </p:sp>
      <p:graphicFrame>
        <p:nvGraphicFramePr>
          <p:cNvPr id="10" name="Table 9"/>
          <p:cNvGraphicFramePr>
            <a:graphicFrameLocks noGrp="1"/>
          </p:cNvGraphicFramePr>
          <p:nvPr>
            <p:extLst>
              <p:ext uri="{D42A27DB-BD31-4B8C-83A1-F6EECF244321}">
                <p14:modId xmlns="" xmlns:p14="http://schemas.microsoft.com/office/powerpoint/2010/main" val="167853333"/>
              </p:ext>
            </p:extLst>
          </p:nvPr>
        </p:nvGraphicFramePr>
        <p:xfrm>
          <a:off x="684346" y="2396321"/>
          <a:ext cx="8072494" cy="3908643"/>
        </p:xfrm>
        <a:graphic>
          <a:graphicData uri="http://schemas.openxmlformats.org/drawingml/2006/table">
            <a:tbl>
              <a:tblPr rtl="1"/>
              <a:tblGrid>
                <a:gridCol w="3805258"/>
                <a:gridCol w="4267236"/>
              </a:tblGrid>
              <a:tr h="715254">
                <a:tc>
                  <a:txBody>
                    <a:bodyPr/>
                    <a:lstStyle/>
                    <a:p>
                      <a:pPr marL="457200" indent="-457200" algn="ctr" rtl="0">
                        <a:lnSpc>
                          <a:spcPct val="115000"/>
                        </a:lnSpc>
                        <a:spcAft>
                          <a:spcPts val="0"/>
                        </a:spcAft>
                        <a:buFont typeface="+mj-lt"/>
                        <a:buNone/>
                      </a:pPr>
                      <a:r>
                        <a:rPr lang="en-US" sz="2400" dirty="0" smtClean="0">
                          <a:solidFill>
                            <a:srgbClr val="FF0000"/>
                          </a:solidFill>
                          <a:latin typeface="Constantia" pitchFamily="18" charset="0"/>
                          <a:ea typeface="Calibri"/>
                          <a:cs typeface="Arial"/>
                        </a:rPr>
                        <a:t>Facts</a:t>
                      </a:r>
                      <a:r>
                        <a:rPr lang="en-US" sz="2400" baseline="0" dirty="0" smtClean="0">
                          <a:solidFill>
                            <a:srgbClr val="FF0000"/>
                          </a:solidFill>
                          <a:latin typeface="Constantia" pitchFamily="18" charset="0"/>
                          <a:ea typeface="Calibri"/>
                          <a:cs typeface="Arial"/>
                        </a:rPr>
                        <a:t> </a:t>
                      </a:r>
                      <a:endParaRPr lang="en-US" sz="2400" dirty="0">
                        <a:solidFill>
                          <a:srgbClr val="FF0000"/>
                        </a:solidFill>
                        <a:latin typeface="Constantia" pitchFamily="18" charset="0"/>
                        <a:ea typeface="Calibri"/>
                        <a:cs typeface="Arial"/>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gradFill>
                      <a:gsLst>
                        <a:gs pos="0">
                          <a:schemeClr val="accent3">
                            <a:tint val="70000"/>
                            <a:satMod val="130000"/>
                          </a:schemeClr>
                        </a:gs>
                        <a:gs pos="43000">
                          <a:schemeClr val="accent3">
                            <a:tint val="44000"/>
                            <a:satMod val="165000"/>
                          </a:schemeClr>
                        </a:gs>
                        <a:gs pos="93000">
                          <a:schemeClr val="accent3">
                            <a:tint val="15000"/>
                            <a:satMod val="165000"/>
                          </a:schemeClr>
                        </a:gs>
                        <a:gs pos="100000">
                          <a:schemeClr val="accent3">
                            <a:tint val="5000"/>
                            <a:satMod val="250000"/>
                          </a:schemeClr>
                        </a:gs>
                      </a:gsLst>
                      <a:path path="circle">
                        <a:fillToRect l="50000" t="130000" r="50000" b="-30000"/>
                      </a:path>
                    </a:gradFill>
                  </a:tcPr>
                </a:tc>
                <a:tc>
                  <a:txBody>
                    <a:bodyPr/>
                    <a:lstStyle/>
                    <a:p>
                      <a:pPr marL="0" indent="0" algn="ctr" rtl="0">
                        <a:lnSpc>
                          <a:spcPct val="115000"/>
                        </a:lnSpc>
                        <a:spcAft>
                          <a:spcPts val="0"/>
                        </a:spcAft>
                        <a:buFont typeface="+mj-lt"/>
                        <a:buNone/>
                      </a:pPr>
                      <a:r>
                        <a:rPr lang="en-US" sz="2400" dirty="0" smtClean="0">
                          <a:solidFill>
                            <a:srgbClr val="FF0000"/>
                          </a:solidFill>
                          <a:latin typeface="Constantia" pitchFamily="18" charset="0"/>
                          <a:ea typeface="Calibri"/>
                          <a:cs typeface="Arial"/>
                        </a:rPr>
                        <a:t>Routine Actions</a:t>
                      </a:r>
                      <a:r>
                        <a:rPr lang="en-US" sz="2400" baseline="0" dirty="0" smtClean="0">
                          <a:solidFill>
                            <a:srgbClr val="FF0000"/>
                          </a:solidFill>
                          <a:latin typeface="Constantia" pitchFamily="18" charset="0"/>
                          <a:ea typeface="Calibri"/>
                          <a:cs typeface="Arial"/>
                        </a:rPr>
                        <a:t> </a:t>
                      </a:r>
                      <a:endParaRPr lang="en-US" sz="2400" dirty="0">
                        <a:solidFill>
                          <a:srgbClr val="FF0000"/>
                        </a:solidFill>
                        <a:latin typeface="Constantia" pitchFamily="18" charset="0"/>
                        <a:ea typeface="Calibri"/>
                        <a:cs typeface="Arial"/>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gradFill>
                      <a:gsLst>
                        <a:gs pos="0">
                          <a:schemeClr val="accent3">
                            <a:tint val="70000"/>
                            <a:satMod val="130000"/>
                          </a:schemeClr>
                        </a:gs>
                        <a:gs pos="43000">
                          <a:schemeClr val="accent3">
                            <a:tint val="44000"/>
                            <a:satMod val="165000"/>
                          </a:schemeClr>
                        </a:gs>
                        <a:gs pos="93000">
                          <a:schemeClr val="accent3">
                            <a:tint val="15000"/>
                            <a:satMod val="165000"/>
                          </a:schemeClr>
                        </a:gs>
                        <a:gs pos="100000">
                          <a:schemeClr val="accent3">
                            <a:tint val="5000"/>
                            <a:satMod val="250000"/>
                          </a:schemeClr>
                        </a:gs>
                      </a:gsLst>
                      <a:path path="circle">
                        <a:fillToRect l="50000" t="130000" r="50000" b="-30000"/>
                      </a:path>
                    </a:gradFill>
                  </a:tcPr>
                </a:tc>
              </a:tr>
              <a:tr h="713943">
                <a:tc>
                  <a:txBody>
                    <a:bodyPr/>
                    <a:lstStyle/>
                    <a:p>
                      <a:pPr marL="457200" indent="-457200" algn="just" rtl="0">
                        <a:lnSpc>
                          <a:spcPct val="115000"/>
                        </a:lnSpc>
                        <a:spcAft>
                          <a:spcPts val="0"/>
                        </a:spcAft>
                        <a:buFont typeface="+mj-lt"/>
                        <a:buNone/>
                      </a:pPr>
                      <a:r>
                        <a:rPr lang="en-US" sz="2000" dirty="0" smtClean="0">
                          <a:solidFill>
                            <a:schemeClr val="accent1"/>
                          </a:solidFill>
                          <a:effectLst/>
                          <a:latin typeface="Constantia" pitchFamily="18" charset="0"/>
                        </a:rPr>
                        <a:t>Hawaii is in the Pacific Ocean.</a:t>
                      </a:r>
                      <a:endParaRPr lang="en-US" sz="2000" dirty="0">
                        <a:solidFill>
                          <a:schemeClr val="accent1"/>
                        </a:solidFill>
                        <a:latin typeface="Constantia" pitchFamily="18" charset="0"/>
                        <a:ea typeface="Calibri"/>
                        <a:cs typeface="Arial"/>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gradFill>
                      <a:gsLst>
                        <a:gs pos="0">
                          <a:schemeClr val="accent3">
                            <a:tint val="70000"/>
                            <a:satMod val="130000"/>
                          </a:schemeClr>
                        </a:gs>
                        <a:gs pos="43000">
                          <a:schemeClr val="accent3">
                            <a:tint val="44000"/>
                            <a:satMod val="165000"/>
                          </a:schemeClr>
                        </a:gs>
                        <a:gs pos="93000">
                          <a:schemeClr val="accent3">
                            <a:tint val="15000"/>
                            <a:satMod val="165000"/>
                          </a:schemeClr>
                        </a:gs>
                        <a:gs pos="100000">
                          <a:schemeClr val="accent3">
                            <a:tint val="5000"/>
                            <a:satMod val="250000"/>
                          </a:schemeClr>
                        </a:gs>
                      </a:gsLst>
                      <a:path path="circle">
                        <a:fillToRect l="50000" t="130000" r="50000" b="-30000"/>
                      </a:path>
                    </a:gradFill>
                  </a:tcPr>
                </a:tc>
                <a:tc>
                  <a:txBody>
                    <a:bodyPr/>
                    <a:lstStyle/>
                    <a:p>
                      <a:pPr marL="0" indent="0" algn="just" rtl="0">
                        <a:lnSpc>
                          <a:spcPct val="115000"/>
                        </a:lnSpc>
                        <a:spcAft>
                          <a:spcPts val="0"/>
                        </a:spcAft>
                        <a:buFont typeface="+mj-lt"/>
                        <a:buNone/>
                      </a:pPr>
                      <a:r>
                        <a:rPr lang="en-US" sz="2000" dirty="0" smtClean="0">
                          <a:solidFill>
                            <a:schemeClr val="accent1"/>
                          </a:solidFill>
                          <a:effectLst/>
                          <a:latin typeface="Constantia" pitchFamily="18" charset="0"/>
                        </a:rPr>
                        <a:t>Ali brushes his teeth every morning.</a:t>
                      </a:r>
                      <a:endParaRPr lang="en-US" sz="2000" dirty="0">
                        <a:solidFill>
                          <a:schemeClr val="accent1"/>
                        </a:solidFill>
                        <a:latin typeface="Constantia" pitchFamily="18" charset="0"/>
                        <a:ea typeface="Calibri"/>
                        <a:cs typeface="Arial"/>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gradFill>
                      <a:gsLst>
                        <a:gs pos="0">
                          <a:schemeClr val="accent3">
                            <a:tint val="70000"/>
                            <a:satMod val="130000"/>
                          </a:schemeClr>
                        </a:gs>
                        <a:gs pos="43000">
                          <a:schemeClr val="accent3">
                            <a:tint val="44000"/>
                            <a:satMod val="165000"/>
                          </a:schemeClr>
                        </a:gs>
                        <a:gs pos="93000">
                          <a:schemeClr val="accent3">
                            <a:tint val="15000"/>
                            <a:satMod val="165000"/>
                          </a:schemeClr>
                        </a:gs>
                        <a:gs pos="100000">
                          <a:schemeClr val="accent3">
                            <a:tint val="5000"/>
                            <a:satMod val="250000"/>
                          </a:schemeClr>
                        </a:gs>
                      </a:gsLst>
                      <a:path path="circle">
                        <a:fillToRect l="50000" t="130000" r="50000" b="-30000"/>
                      </a:path>
                    </a:gradFill>
                  </a:tcPr>
                </a:tc>
              </a:tr>
              <a:tr h="713943">
                <a:tc>
                  <a:txBody>
                    <a:bodyPr/>
                    <a:lstStyle/>
                    <a:p>
                      <a:pPr marL="0" indent="0" algn="just" rtl="0">
                        <a:lnSpc>
                          <a:spcPct val="115000"/>
                        </a:lnSpc>
                        <a:spcAft>
                          <a:spcPts val="0"/>
                        </a:spcAft>
                        <a:buFont typeface="+mj-lt"/>
                        <a:buNone/>
                      </a:pPr>
                      <a:r>
                        <a:rPr lang="en-US" sz="2000" dirty="0" smtClean="0">
                          <a:solidFill>
                            <a:schemeClr val="accent1"/>
                          </a:solidFill>
                          <a:effectLst/>
                          <a:latin typeface="Constantia" pitchFamily="18" charset="0"/>
                        </a:rPr>
                        <a:t>Some birds fly south for the winter.</a:t>
                      </a:r>
                      <a:endParaRPr lang="en-US" sz="2000" dirty="0">
                        <a:solidFill>
                          <a:schemeClr val="accent1"/>
                        </a:solidFill>
                        <a:latin typeface="Constantia" pitchFamily="18" charset="0"/>
                        <a:ea typeface="Calibri"/>
                        <a:cs typeface="Arial"/>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gradFill>
                      <a:gsLst>
                        <a:gs pos="0">
                          <a:schemeClr val="accent3">
                            <a:tint val="70000"/>
                            <a:satMod val="130000"/>
                          </a:schemeClr>
                        </a:gs>
                        <a:gs pos="43000">
                          <a:schemeClr val="accent3">
                            <a:tint val="44000"/>
                            <a:satMod val="165000"/>
                          </a:schemeClr>
                        </a:gs>
                        <a:gs pos="93000">
                          <a:schemeClr val="accent3">
                            <a:tint val="15000"/>
                            <a:satMod val="165000"/>
                          </a:schemeClr>
                        </a:gs>
                        <a:gs pos="100000">
                          <a:schemeClr val="accent3">
                            <a:tint val="5000"/>
                            <a:satMod val="250000"/>
                          </a:schemeClr>
                        </a:gs>
                      </a:gsLst>
                      <a:path path="circle">
                        <a:fillToRect l="50000" t="130000" r="50000" b="-30000"/>
                      </a:path>
                    </a:gradFill>
                  </a:tcPr>
                </a:tc>
                <a:tc>
                  <a:txBody>
                    <a:bodyPr/>
                    <a:lstStyle/>
                    <a:p>
                      <a:pPr marL="0" indent="0" algn="just" rtl="0">
                        <a:lnSpc>
                          <a:spcPct val="115000"/>
                        </a:lnSpc>
                        <a:spcAft>
                          <a:spcPts val="0"/>
                        </a:spcAft>
                        <a:buFont typeface="+mj-lt"/>
                        <a:buNone/>
                      </a:pPr>
                      <a:r>
                        <a:rPr lang="en-US" sz="2000" dirty="0" smtClean="0">
                          <a:solidFill>
                            <a:schemeClr val="accent1"/>
                          </a:solidFill>
                          <a:effectLst/>
                          <a:latin typeface="Constantia" pitchFamily="18" charset="0"/>
                        </a:rPr>
                        <a:t>Salem usually drives to work.</a:t>
                      </a:r>
                      <a:endParaRPr lang="en-US" sz="2000" dirty="0">
                        <a:solidFill>
                          <a:schemeClr val="accent1"/>
                        </a:solidFill>
                        <a:latin typeface="Constantia" pitchFamily="18" charset="0"/>
                        <a:ea typeface="Calibri"/>
                        <a:cs typeface="Arial"/>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gradFill>
                      <a:gsLst>
                        <a:gs pos="0">
                          <a:schemeClr val="accent3">
                            <a:tint val="70000"/>
                            <a:satMod val="130000"/>
                          </a:schemeClr>
                        </a:gs>
                        <a:gs pos="43000">
                          <a:schemeClr val="accent3">
                            <a:tint val="44000"/>
                            <a:satMod val="165000"/>
                          </a:schemeClr>
                        </a:gs>
                        <a:gs pos="93000">
                          <a:schemeClr val="accent3">
                            <a:tint val="15000"/>
                            <a:satMod val="165000"/>
                          </a:schemeClr>
                        </a:gs>
                        <a:gs pos="100000">
                          <a:schemeClr val="accent3">
                            <a:tint val="5000"/>
                            <a:satMod val="250000"/>
                          </a:schemeClr>
                        </a:gs>
                      </a:gsLst>
                      <a:path path="circle">
                        <a:fillToRect l="50000" t="130000" r="50000" b="-30000"/>
                      </a:path>
                    </a:gradFill>
                  </a:tcPr>
                </a:tc>
              </a:tr>
              <a:tr h="713943">
                <a:tc>
                  <a:txBody>
                    <a:bodyPr/>
                    <a:lstStyle/>
                    <a:p>
                      <a:pPr marL="53975" marR="0" indent="-53975" algn="just" defTabSz="914400" rtl="0" eaLnBrk="1" fontAlgn="auto" latinLnBrk="0" hangingPunct="1">
                        <a:lnSpc>
                          <a:spcPct val="115000"/>
                        </a:lnSpc>
                        <a:spcBef>
                          <a:spcPts val="0"/>
                        </a:spcBef>
                        <a:spcAft>
                          <a:spcPts val="0"/>
                        </a:spcAft>
                        <a:buClrTx/>
                        <a:buSzTx/>
                        <a:buFont typeface="+mj-lt"/>
                        <a:buNone/>
                        <a:tabLst/>
                        <a:defRPr/>
                      </a:pPr>
                      <a:r>
                        <a:rPr lang="en-US" sz="2000" dirty="0" smtClean="0">
                          <a:solidFill>
                            <a:schemeClr val="accent1"/>
                          </a:solidFill>
                          <a:effectLst/>
                          <a:latin typeface="Constantia" pitchFamily="18" charset="0"/>
                        </a:rPr>
                        <a:t>Water consists of hydrogen and oxygen.</a:t>
                      </a:r>
                    </a:p>
                    <a:p>
                      <a:pPr marL="457200" indent="-457200" algn="just" rtl="0">
                        <a:lnSpc>
                          <a:spcPct val="115000"/>
                        </a:lnSpc>
                        <a:spcAft>
                          <a:spcPts val="0"/>
                        </a:spcAft>
                        <a:buFont typeface="+mj-lt"/>
                        <a:buNone/>
                      </a:pPr>
                      <a:endParaRPr lang="en-US" sz="2000" dirty="0">
                        <a:solidFill>
                          <a:schemeClr val="accent1"/>
                        </a:solidFill>
                        <a:latin typeface="Constantia" pitchFamily="18" charset="0"/>
                        <a:ea typeface="Calibri"/>
                        <a:cs typeface="Arial"/>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gradFill>
                      <a:gsLst>
                        <a:gs pos="0">
                          <a:schemeClr val="accent3">
                            <a:tint val="70000"/>
                            <a:satMod val="130000"/>
                          </a:schemeClr>
                        </a:gs>
                        <a:gs pos="43000">
                          <a:schemeClr val="accent3">
                            <a:tint val="44000"/>
                            <a:satMod val="165000"/>
                          </a:schemeClr>
                        </a:gs>
                        <a:gs pos="93000">
                          <a:schemeClr val="accent3">
                            <a:tint val="15000"/>
                            <a:satMod val="165000"/>
                          </a:schemeClr>
                        </a:gs>
                        <a:gs pos="100000">
                          <a:schemeClr val="accent3">
                            <a:tint val="5000"/>
                            <a:satMod val="250000"/>
                          </a:schemeClr>
                        </a:gs>
                      </a:gsLst>
                      <a:path path="circle">
                        <a:fillToRect l="50000" t="130000" r="50000" b="-30000"/>
                      </a:path>
                    </a:gradFill>
                  </a:tcPr>
                </a:tc>
                <a:tc>
                  <a:txBody>
                    <a:bodyPr/>
                    <a:lstStyle/>
                    <a:p>
                      <a:pPr marL="0" marR="0" indent="0" algn="just" defTabSz="914400" rtl="0" eaLnBrk="1" fontAlgn="auto" latinLnBrk="0" hangingPunct="1">
                        <a:lnSpc>
                          <a:spcPct val="115000"/>
                        </a:lnSpc>
                        <a:spcBef>
                          <a:spcPts val="0"/>
                        </a:spcBef>
                        <a:spcAft>
                          <a:spcPts val="0"/>
                        </a:spcAft>
                        <a:buClrTx/>
                        <a:buSzTx/>
                        <a:buFont typeface="+mj-lt"/>
                        <a:buNone/>
                        <a:tabLst/>
                        <a:defRPr/>
                      </a:pPr>
                      <a:r>
                        <a:rPr lang="en-US" sz="2000" dirty="0" smtClean="0">
                          <a:solidFill>
                            <a:schemeClr val="accent1"/>
                          </a:solidFill>
                          <a:effectLst/>
                          <a:latin typeface="Constantia" pitchFamily="18" charset="0"/>
                        </a:rPr>
                        <a:t>The teacher corrects homework </a:t>
                      </a:r>
                    </a:p>
                    <a:p>
                      <a:pPr marL="0" marR="0" indent="0" algn="just" defTabSz="914400" rtl="0" eaLnBrk="1" fontAlgn="auto" latinLnBrk="0" hangingPunct="1">
                        <a:lnSpc>
                          <a:spcPct val="115000"/>
                        </a:lnSpc>
                        <a:spcBef>
                          <a:spcPts val="0"/>
                        </a:spcBef>
                        <a:spcAft>
                          <a:spcPts val="0"/>
                        </a:spcAft>
                        <a:buClrTx/>
                        <a:buSzTx/>
                        <a:buFont typeface="+mj-lt"/>
                        <a:buNone/>
                        <a:tabLst/>
                        <a:defRPr/>
                      </a:pPr>
                      <a:r>
                        <a:rPr lang="en-US" sz="2000" dirty="0" smtClean="0">
                          <a:solidFill>
                            <a:schemeClr val="accent1"/>
                          </a:solidFill>
                          <a:effectLst/>
                          <a:latin typeface="Constantia" pitchFamily="18" charset="0"/>
                        </a:rPr>
                        <a:t>every day.</a:t>
                      </a:r>
                    </a:p>
                    <a:p>
                      <a:pPr marL="457200" indent="-457200" algn="just" rtl="0">
                        <a:lnSpc>
                          <a:spcPct val="115000"/>
                        </a:lnSpc>
                        <a:spcAft>
                          <a:spcPts val="0"/>
                        </a:spcAft>
                        <a:buFont typeface="+mj-lt"/>
                        <a:buAutoNum type="arabicPeriod" startAt="3"/>
                      </a:pPr>
                      <a:endParaRPr lang="en-US" sz="2000" dirty="0">
                        <a:solidFill>
                          <a:schemeClr val="accent1"/>
                        </a:solidFill>
                        <a:latin typeface="Constantia" pitchFamily="18" charset="0"/>
                        <a:ea typeface="Calibri"/>
                        <a:cs typeface="Arial"/>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gradFill>
                      <a:gsLst>
                        <a:gs pos="0">
                          <a:schemeClr val="accent3">
                            <a:tint val="70000"/>
                            <a:satMod val="130000"/>
                          </a:schemeClr>
                        </a:gs>
                        <a:gs pos="43000">
                          <a:schemeClr val="accent3">
                            <a:tint val="44000"/>
                            <a:satMod val="165000"/>
                          </a:schemeClr>
                        </a:gs>
                        <a:gs pos="93000">
                          <a:schemeClr val="accent3">
                            <a:tint val="15000"/>
                            <a:satMod val="165000"/>
                          </a:schemeClr>
                        </a:gs>
                        <a:gs pos="100000">
                          <a:schemeClr val="accent3">
                            <a:tint val="5000"/>
                            <a:satMod val="250000"/>
                          </a:schemeClr>
                        </a:gs>
                      </a:gsLst>
                      <a:path path="circle">
                        <a:fillToRect l="50000" t="130000" r="50000" b="-30000"/>
                      </a:path>
                    </a:gradFill>
                  </a:tcPr>
                </a:tc>
              </a:tr>
              <a:tr h="713943">
                <a:tc>
                  <a:txBody>
                    <a:bodyPr/>
                    <a:lstStyle/>
                    <a:p>
                      <a:pPr marL="457200" indent="-457200" algn="just" rtl="0">
                        <a:lnSpc>
                          <a:spcPct val="115000"/>
                        </a:lnSpc>
                        <a:spcAft>
                          <a:spcPts val="0"/>
                        </a:spcAft>
                        <a:buFont typeface="+mj-lt"/>
                        <a:buNone/>
                      </a:pPr>
                      <a:endParaRPr lang="en-US" sz="2000" dirty="0">
                        <a:solidFill>
                          <a:schemeClr val="accent1"/>
                        </a:solidFill>
                        <a:latin typeface="Constantia" pitchFamily="18" charset="0"/>
                        <a:ea typeface="Calibri"/>
                        <a:cs typeface="Arial"/>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gradFill>
                      <a:gsLst>
                        <a:gs pos="0">
                          <a:schemeClr val="accent3">
                            <a:tint val="70000"/>
                            <a:satMod val="130000"/>
                          </a:schemeClr>
                        </a:gs>
                        <a:gs pos="43000">
                          <a:schemeClr val="accent3">
                            <a:tint val="44000"/>
                            <a:satMod val="165000"/>
                          </a:schemeClr>
                        </a:gs>
                        <a:gs pos="93000">
                          <a:schemeClr val="accent3">
                            <a:tint val="15000"/>
                            <a:satMod val="165000"/>
                          </a:schemeClr>
                        </a:gs>
                        <a:gs pos="100000">
                          <a:schemeClr val="accent3">
                            <a:tint val="5000"/>
                            <a:satMod val="250000"/>
                          </a:schemeClr>
                        </a:gs>
                      </a:gsLst>
                      <a:path path="circle">
                        <a:fillToRect l="50000" t="130000" r="50000" b="-30000"/>
                      </a:path>
                    </a:gradFill>
                  </a:tcPr>
                </a:tc>
                <a:tc>
                  <a:txBody>
                    <a:bodyPr/>
                    <a:lstStyle/>
                    <a:p>
                      <a:pPr marL="457200" indent="-457200" algn="just" rtl="0">
                        <a:lnSpc>
                          <a:spcPct val="115000"/>
                        </a:lnSpc>
                        <a:spcAft>
                          <a:spcPts val="0"/>
                        </a:spcAft>
                        <a:buFont typeface="+mj-lt"/>
                        <a:buAutoNum type="arabicPeriod" startAt="3"/>
                      </a:pPr>
                      <a:endParaRPr lang="en-US" sz="2000" dirty="0">
                        <a:solidFill>
                          <a:schemeClr val="accent1"/>
                        </a:solidFill>
                        <a:latin typeface="Constantia" pitchFamily="18" charset="0"/>
                        <a:ea typeface="Calibri"/>
                        <a:cs typeface="Arial"/>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gradFill>
                      <a:gsLst>
                        <a:gs pos="0">
                          <a:schemeClr val="accent3">
                            <a:tint val="70000"/>
                            <a:satMod val="130000"/>
                          </a:schemeClr>
                        </a:gs>
                        <a:gs pos="43000">
                          <a:schemeClr val="accent3">
                            <a:tint val="44000"/>
                            <a:satMod val="165000"/>
                          </a:schemeClr>
                        </a:gs>
                        <a:gs pos="93000">
                          <a:schemeClr val="accent3">
                            <a:tint val="15000"/>
                            <a:satMod val="165000"/>
                          </a:schemeClr>
                        </a:gs>
                        <a:gs pos="100000">
                          <a:schemeClr val="accent3">
                            <a:tint val="5000"/>
                            <a:satMod val="250000"/>
                          </a:schemeClr>
                        </a:gs>
                      </a:gsLst>
                      <a:path path="circle">
                        <a:fillToRect l="50000" t="130000" r="50000" b="-30000"/>
                      </a:path>
                    </a:gradFill>
                  </a:tcPr>
                </a:tc>
              </a:tr>
            </a:tbl>
          </a:graphicData>
        </a:graphic>
      </p:graphicFrame>
    </p:spTree>
    <p:extLst>
      <p:ext uri="{BB962C8B-B14F-4D97-AF65-F5344CB8AC3E}">
        <p14:creationId xmlns="" xmlns:p14="http://schemas.microsoft.com/office/powerpoint/2010/main" val="316771600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a:xfrm>
            <a:off x="455613" y="977900"/>
            <a:ext cx="8229600" cy="650875"/>
          </a:xfrm>
        </p:spPr>
        <p:txBody>
          <a:bodyPr/>
          <a:lstStyle/>
          <a:p>
            <a:pPr algn="ctr" rtl="0" eaLnBrk="1" hangingPunct="1"/>
            <a:r>
              <a:rPr lang="en-GB" sz="2400" b="1" dirty="0" smtClean="0">
                <a:solidFill>
                  <a:srgbClr val="FF0000"/>
                </a:solidFill>
                <a:cs typeface="Traditional Arabic" pitchFamily="18" charset="-78"/>
              </a:rPr>
              <a:t/>
            </a:r>
            <a:br>
              <a:rPr lang="en-GB" sz="2400" b="1" dirty="0" smtClean="0">
                <a:solidFill>
                  <a:srgbClr val="FF0000"/>
                </a:solidFill>
                <a:cs typeface="Traditional Arabic" pitchFamily="18" charset="-78"/>
              </a:rPr>
            </a:br>
            <a:endParaRPr lang="ar-SA" sz="2400" b="1" dirty="0" smtClean="0">
              <a:solidFill>
                <a:srgbClr val="FF0000"/>
              </a:solidFill>
            </a:endParaRPr>
          </a:p>
        </p:txBody>
      </p:sp>
      <p:sp>
        <p:nvSpPr>
          <p:cNvPr id="6147" name="Content Placeholder 2"/>
          <p:cNvSpPr>
            <a:spLocks noGrp="1"/>
          </p:cNvSpPr>
          <p:nvPr>
            <p:ph idx="1"/>
          </p:nvPr>
        </p:nvSpPr>
        <p:spPr>
          <a:xfrm>
            <a:off x="785786" y="2143116"/>
            <a:ext cx="7643866" cy="3786214"/>
          </a:xfrm>
        </p:spPr>
        <p:txBody>
          <a:bodyPr/>
          <a:lstStyle/>
          <a:p>
            <a:pPr algn="just" rtl="0">
              <a:lnSpc>
                <a:spcPct val="150000"/>
              </a:lnSpc>
              <a:buNone/>
            </a:pPr>
            <a:r>
              <a:rPr lang="en-US" sz="2000" dirty="0" smtClean="0">
                <a:solidFill>
                  <a:schemeClr val="accent1"/>
                </a:solidFill>
                <a:latin typeface="Constantia" pitchFamily="18" charset="0"/>
              </a:rPr>
              <a:t>               </a:t>
            </a:r>
            <a:endParaRPr lang="en-GB" sz="2000" dirty="0" smtClean="0">
              <a:solidFill>
                <a:schemeClr val="accent1"/>
              </a:solidFill>
              <a:latin typeface="Constantia" pitchFamily="18" charset="0"/>
              <a:cs typeface="Majalla UI"/>
            </a:endParaRPr>
          </a:p>
        </p:txBody>
      </p:sp>
      <p:sp>
        <p:nvSpPr>
          <p:cNvPr id="4" name="Slide Number Placeholder 3"/>
          <p:cNvSpPr>
            <a:spLocks noGrp="1"/>
          </p:cNvSpPr>
          <p:nvPr>
            <p:ph type="sldNum" sz="quarter" idx="12"/>
          </p:nvPr>
        </p:nvSpPr>
        <p:spPr/>
        <p:txBody>
          <a:bodyPr/>
          <a:lstStyle/>
          <a:p>
            <a:pPr>
              <a:defRPr/>
            </a:pPr>
            <a:fld id="{3F288114-09F4-48EC-9137-58081127256E}" type="slidenum">
              <a:rPr lang="ar-SA"/>
              <a:pPr>
                <a:defRPr/>
              </a:pPr>
              <a:t>4</a:t>
            </a:fld>
            <a:endParaRPr lang="ar-SA" dirty="0"/>
          </a:p>
        </p:txBody>
      </p:sp>
      <p:sp>
        <p:nvSpPr>
          <p:cNvPr id="5" name="Footer Placeholder 4"/>
          <p:cNvSpPr>
            <a:spLocks noGrp="1"/>
          </p:cNvSpPr>
          <p:nvPr>
            <p:ph type="ftr" sz="quarter" idx="11"/>
          </p:nvPr>
        </p:nvSpPr>
        <p:spPr>
          <a:xfrm>
            <a:off x="2874963" y="6453188"/>
            <a:ext cx="3352800" cy="268287"/>
          </a:xfrm>
        </p:spPr>
        <p:txBody>
          <a:bodyPr/>
          <a:lstStyle/>
          <a:p>
            <a:pPr algn="ctr">
              <a:defRPr/>
            </a:pPr>
            <a:r>
              <a:rPr lang="en-US" dirty="0">
                <a:solidFill>
                  <a:schemeClr val="tx1"/>
                </a:solidFill>
              </a:rPr>
              <a:t>Prepared by: Laila al-Hasan</a:t>
            </a:r>
            <a:endParaRPr lang="ar-SA" dirty="0">
              <a:solidFill>
                <a:schemeClr val="tx1"/>
              </a:solidFill>
            </a:endParaRPr>
          </a:p>
        </p:txBody>
      </p:sp>
      <p:pic>
        <p:nvPicPr>
          <p:cNvPr id="6150" name="Picture 5" descr="http://wikimapia.org/p/00/01/13/33/39_big.jpg"/>
          <p:cNvPicPr>
            <a:picLocks noChangeAspect="1" noChangeArrowheads="1"/>
          </p:cNvPicPr>
          <p:nvPr/>
        </p:nvPicPr>
        <p:blipFill>
          <a:blip r:embed="rId3" cstate="print"/>
          <a:srcRect/>
          <a:stretch>
            <a:fillRect/>
          </a:stretch>
        </p:blipFill>
        <p:spPr bwMode="auto">
          <a:xfrm>
            <a:off x="468313" y="6165850"/>
            <a:ext cx="719137" cy="498475"/>
          </a:xfrm>
          <a:prstGeom prst="rect">
            <a:avLst/>
          </a:prstGeom>
          <a:noFill/>
          <a:ln w="9525">
            <a:noFill/>
            <a:miter lim="800000"/>
            <a:headEnd/>
            <a:tailEnd/>
          </a:ln>
        </p:spPr>
      </p:pic>
      <p:sp>
        <p:nvSpPr>
          <p:cNvPr id="7" name="Rectangle 4"/>
          <p:cNvSpPr txBox="1">
            <a:spLocks/>
          </p:cNvSpPr>
          <p:nvPr/>
        </p:nvSpPr>
        <p:spPr bwMode="auto">
          <a:xfrm>
            <a:off x="714348" y="2000240"/>
            <a:ext cx="7772400" cy="792163"/>
          </a:xfrm>
          <a:prstGeom prst="rect">
            <a:avLst/>
          </a:prstGeom>
          <a:noFill/>
          <a:ln w="9525">
            <a:noFill/>
            <a:miter lim="800000"/>
            <a:headEnd/>
            <a:tailEnd/>
          </a:ln>
        </p:spPr>
        <p:txBody>
          <a:bodyPr lIns="0" rIns="0" bIns="0" anchor="b"/>
          <a:lstStyle/>
          <a:p>
            <a:pPr algn="ctr">
              <a:defRPr/>
            </a:pPr>
            <a:endParaRPr lang="en-GB" sz="2400" b="1" dirty="0" smtClean="0">
              <a:solidFill>
                <a:srgbClr val="FF0000"/>
              </a:solidFill>
              <a:ea typeface="+mj-ea"/>
              <a:cs typeface="Traditional Arabic" pitchFamily="18" charset="-78"/>
            </a:endParaRPr>
          </a:p>
          <a:p>
            <a:pPr algn="ctr">
              <a:defRPr/>
            </a:pPr>
            <a:r>
              <a:rPr lang="en-GB" sz="2400" b="1" dirty="0" smtClean="0">
                <a:solidFill>
                  <a:srgbClr val="FF0000"/>
                </a:solidFill>
                <a:ea typeface="+mj-ea"/>
                <a:cs typeface="Traditional Arabic" pitchFamily="18" charset="-78"/>
              </a:rPr>
              <a:t> </a:t>
            </a:r>
            <a:br>
              <a:rPr lang="en-GB" sz="2400" b="1" dirty="0" smtClean="0">
                <a:solidFill>
                  <a:srgbClr val="FF0000"/>
                </a:solidFill>
                <a:ea typeface="+mj-ea"/>
                <a:cs typeface="Traditional Arabic" pitchFamily="18" charset="-78"/>
              </a:rPr>
            </a:br>
            <a:endParaRPr lang="en-GB" sz="2400" b="1" dirty="0">
              <a:solidFill>
                <a:srgbClr val="FF0000"/>
              </a:solidFill>
              <a:ea typeface="+mj-ea"/>
              <a:cs typeface="Traditional Arabic" pitchFamily="18" charset="-78"/>
            </a:endParaRPr>
          </a:p>
        </p:txBody>
      </p:sp>
      <p:sp>
        <p:nvSpPr>
          <p:cNvPr id="8" name="Rectangle 4"/>
          <p:cNvSpPr txBox="1">
            <a:spLocks/>
          </p:cNvSpPr>
          <p:nvPr/>
        </p:nvSpPr>
        <p:spPr bwMode="auto">
          <a:xfrm>
            <a:off x="785786" y="1142984"/>
            <a:ext cx="7772400" cy="792163"/>
          </a:xfrm>
          <a:prstGeom prst="rect">
            <a:avLst/>
          </a:prstGeom>
          <a:noFill/>
          <a:ln w="9525">
            <a:noFill/>
            <a:miter lim="800000"/>
            <a:headEnd/>
            <a:tailEnd/>
          </a:ln>
        </p:spPr>
        <p:txBody>
          <a:bodyPr lIns="0" rIns="0" bIns="0" anchor="b"/>
          <a:lstStyle/>
          <a:p>
            <a:pPr algn="ctr">
              <a:defRPr/>
            </a:pPr>
            <a:endParaRPr lang="en-GB" sz="2400" b="1" dirty="0" smtClean="0">
              <a:solidFill>
                <a:srgbClr val="FF0000"/>
              </a:solidFill>
              <a:cs typeface="Traditional Arabic" pitchFamily="18" charset="-78"/>
            </a:endParaRPr>
          </a:p>
        </p:txBody>
      </p:sp>
      <p:sp>
        <p:nvSpPr>
          <p:cNvPr id="9" name="Rectangle 4"/>
          <p:cNvSpPr txBox="1">
            <a:spLocks/>
          </p:cNvSpPr>
          <p:nvPr/>
        </p:nvSpPr>
        <p:spPr bwMode="auto">
          <a:xfrm>
            <a:off x="938186" y="1295384"/>
            <a:ext cx="7772400" cy="792163"/>
          </a:xfrm>
          <a:prstGeom prst="rect">
            <a:avLst/>
          </a:prstGeom>
          <a:noFill/>
          <a:ln w="9525">
            <a:noFill/>
            <a:miter lim="800000"/>
            <a:headEnd/>
            <a:tailEnd/>
          </a:ln>
        </p:spPr>
        <p:txBody>
          <a:bodyPr lIns="0" rIns="0" bIns="0" anchor="b"/>
          <a:lstStyle/>
          <a:p>
            <a:pPr algn="ctr">
              <a:defRPr/>
            </a:pPr>
            <a:r>
              <a:rPr lang="en-GB" sz="2400" b="1" dirty="0" smtClean="0">
                <a:solidFill>
                  <a:srgbClr val="FF0000"/>
                </a:solidFill>
                <a:cs typeface="Traditional Arabic" pitchFamily="18" charset="-78"/>
              </a:rPr>
              <a:t>Give Information about Yourself</a:t>
            </a:r>
          </a:p>
          <a:p>
            <a:pPr algn="ctr">
              <a:defRPr/>
            </a:pPr>
            <a:r>
              <a:rPr lang="en-GB" sz="2400" b="1" dirty="0" smtClean="0">
                <a:solidFill>
                  <a:srgbClr val="FF0000"/>
                </a:solidFill>
                <a:cs typeface="Traditional Arabic" pitchFamily="18" charset="-78"/>
              </a:rPr>
              <a:t>Simple Present</a:t>
            </a:r>
          </a:p>
        </p:txBody>
      </p:sp>
      <p:sp>
        <p:nvSpPr>
          <p:cNvPr id="2" name="Rectangle 1"/>
          <p:cNvSpPr/>
          <p:nvPr/>
        </p:nvSpPr>
        <p:spPr>
          <a:xfrm>
            <a:off x="827881" y="2255961"/>
            <a:ext cx="7488535" cy="3323987"/>
          </a:xfrm>
          <a:prstGeom prst="rect">
            <a:avLst/>
          </a:prstGeom>
        </p:spPr>
        <p:txBody>
          <a:bodyPr wrap="square">
            <a:spAutoFit/>
          </a:bodyPr>
          <a:lstStyle/>
          <a:p>
            <a:pPr>
              <a:lnSpc>
                <a:spcPct val="150000"/>
              </a:lnSpc>
            </a:pPr>
            <a:r>
              <a:rPr lang="en-US" sz="2000" dirty="0">
                <a:solidFill>
                  <a:srgbClr val="FF0000"/>
                </a:solidFill>
              </a:rPr>
              <a:t>Note how the </a:t>
            </a:r>
            <a:r>
              <a:rPr lang="en-US" sz="2000" b="1" i="1" dirty="0">
                <a:solidFill>
                  <a:srgbClr val="FF0000"/>
                </a:solidFill>
              </a:rPr>
              <a:t>present tense</a:t>
            </a:r>
            <a:r>
              <a:rPr lang="en-US" sz="2000" dirty="0">
                <a:solidFill>
                  <a:srgbClr val="FF0000"/>
                </a:solidFill>
              </a:rPr>
              <a:t> is used in the following paragraph.</a:t>
            </a:r>
          </a:p>
          <a:p>
            <a:pPr algn="just">
              <a:lnSpc>
                <a:spcPct val="150000"/>
              </a:lnSpc>
            </a:pPr>
            <a:r>
              <a:rPr lang="en-US" sz="2000" dirty="0">
                <a:solidFill>
                  <a:srgbClr val="FF0000"/>
                </a:solidFill>
              </a:rPr>
              <a:t/>
            </a:r>
            <a:br>
              <a:rPr lang="en-US" sz="2000" dirty="0">
                <a:solidFill>
                  <a:srgbClr val="FF0000"/>
                </a:solidFill>
              </a:rPr>
            </a:br>
            <a:r>
              <a:rPr lang="en-US" sz="2000" dirty="0" smtClean="0">
                <a:solidFill>
                  <a:srgbClr val="FF0000"/>
                </a:solidFill>
              </a:rPr>
              <a:t>         </a:t>
            </a:r>
            <a:r>
              <a:rPr lang="en-US" sz="2000" dirty="0" smtClean="0">
                <a:solidFill>
                  <a:schemeClr val="accent1"/>
                </a:solidFill>
              </a:rPr>
              <a:t>Mr</a:t>
            </a:r>
            <a:r>
              <a:rPr lang="en-US" sz="2000" dirty="0">
                <a:solidFill>
                  <a:schemeClr val="accent1"/>
                </a:solidFill>
              </a:rPr>
              <a:t>. Lee is a bus driver. Every day he gets up at 7:00 a.m. and prepares for his day. He showers, eats his breakfast, and puts on his uniform. His </a:t>
            </a:r>
            <a:r>
              <a:rPr lang="en-US" sz="2000" dirty="0" smtClean="0">
                <a:solidFill>
                  <a:schemeClr val="accent1"/>
                </a:solidFill>
              </a:rPr>
              <a:t>son drives </a:t>
            </a:r>
            <a:r>
              <a:rPr lang="en-US" sz="2000" dirty="0">
                <a:solidFill>
                  <a:schemeClr val="accent1"/>
                </a:solidFill>
              </a:rPr>
              <a:t>him to the </a:t>
            </a:r>
            <a:r>
              <a:rPr lang="en-US" sz="2000" dirty="0" smtClean="0">
                <a:solidFill>
                  <a:schemeClr val="accent1"/>
                </a:solidFill>
              </a:rPr>
              <a:t>bus station. </a:t>
            </a:r>
            <a:r>
              <a:rPr lang="en-US" sz="2000" dirty="0">
                <a:solidFill>
                  <a:schemeClr val="accent1"/>
                </a:solidFill>
              </a:rPr>
              <a:t>Then, he gets on Bus #405 and starts the engine. He pulls out of the parking lot and begins his route. </a:t>
            </a:r>
            <a:endParaRPr lang="en-US" sz="2000" dirty="0">
              <a:solidFill>
                <a:schemeClr val="accent1"/>
              </a:solidFill>
              <a:effectLst/>
            </a:endParaRPr>
          </a:p>
        </p:txBody>
      </p:sp>
    </p:spTree>
    <p:extLst>
      <p:ext uri="{BB962C8B-B14F-4D97-AF65-F5344CB8AC3E}">
        <p14:creationId xmlns="" xmlns:p14="http://schemas.microsoft.com/office/powerpoint/2010/main" val="220620661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a:xfrm>
            <a:off x="455613" y="977900"/>
            <a:ext cx="8229600" cy="650875"/>
          </a:xfrm>
        </p:spPr>
        <p:txBody>
          <a:bodyPr/>
          <a:lstStyle/>
          <a:p>
            <a:pPr algn="ctr" rtl="0" eaLnBrk="1" hangingPunct="1"/>
            <a:r>
              <a:rPr lang="en-GB" sz="2400" b="1" dirty="0" smtClean="0">
                <a:solidFill>
                  <a:srgbClr val="FF0000"/>
                </a:solidFill>
                <a:cs typeface="Traditional Arabic" pitchFamily="18" charset="-78"/>
              </a:rPr>
              <a:t/>
            </a:r>
            <a:br>
              <a:rPr lang="en-GB" sz="2400" b="1" dirty="0" smtClean="0">
                <a:solidFill>
                  <a:srgbClr val="FF0000"/>
                </a:solidFill>
                <a:cs typeface="Traditional Arabic" pitchFamily="18" charset="-78"/>
              </a:rPr>
            </a:br>
            <a:endParaRPr lang="ar-SA" sz="2400" b="1" dirty="0" smtClean="0">
              <a:solidFill>
                <a:srgbClr val="FF0000"/>
              </a:solidFill>
            </a:endParaRPr>
          </a:p>
        </p:txBody>
      </p:sp>
      <p:sp>
        <p:nvSpPr>
          <p:cNvPr id="6147" name="Content Placeholder 2"/>
          <p:cNvSpPr>
            <a:spLocks noGrp="1"/>
          </p:cNvSpPr>
          <p:nvPr>
            <p:ph idx="1"/>
          </p:nvPr>
        </p:nvSpPr>
        <p:spPr>
          <a:xfrm>
            <a:off x="785786" y="2143116"/>
            <a:ext cx="7643866" cy="3786214"/>
          </a:xfrm>
        </p:spPr>
        <p:txBody>
          <a:bodyPr/>
          <a:lstStyle/>
          <a:p>
            <a:pPr algn="just" rtl="0">
              <a:lnSpc>
                <a:spcPct val="150000"/>
              </a:lnSpc>
              <a:buNone/>
            </a:pPr>
            <a:r>
              <a:rPr lang="en-US" sz="2000" dirty="0" smtClean="0">
                <a:solidFill>
                  <a:schemeClr val="accent1"/>
                </a:solidFill>
                <a:latin typeface="Constantia" pitchFamily="18" charset="0"/>
              </a:rPr>
              <a:t>               </a:t>
            </a:r>
            <a:endParaRPr lang="en-GB" sz="2000" dirty="0" smtClean="0">
              <a:solidFill>
                <a:schemeClr val="accent1"/>
              </a:solidFill>
              <a:latin typeface="Constantia" pitchFamily="18" charset="0"/>
              <a:cs typeface="Majalla UI"/>
            </a:endParaRPr>
          </a:p>
        </p:txBody>
      </p:sp>
      <p:sp>
        <p:nvSpPr>
          <p:cNvPr id="4" name="Slide Number Placeholder 3"/>
          <p:cNvSpPr>
            <a:spLocks noGrp="1"/>
          </p:cNvSpPr>
          <p:nvPr>
            <p:ph type="sldNum" sz="quarter" idx="12"/>
          </p:nvPr>
        </p:nvSpPr>
        <p:spPr/>
        <p:txBody>
          <a:bodyPr/>
          <a:lstStyle/>
          <a:p>
            <a:pPr>
              <a:defRPr/>
            </a:pPr>
            <a:fld id="{3F288114-09F4-48EC-9137-58081127256E}" type="slidenum">
              <a:rPr lang="ar-SA"/>
              <a:pPr>
                <a:defRPr/>
              </a:pPr>
              <a:t>5</a:t>
            </a:fld>
            <a:endParaRPr lang="ar-SA" dirty="0"/>
          </a:p>
        </p:txBody>
      </p:sp>
      <p:sp>
        <p:nvSpPr>
          <p:cNvPr id="5" name="Footer Placeholder 4"/>
          <p:cNvSpPr>
            <a:spLocks noGrp="1"/>
          </p:cNvSpPr>
          <p:nvPr>
            <p:ph type="ftr" sz="quarter" idx="11"/>
          </p:nvPr>
        </p:nvSpPr>
        <p:spPr>
          <a:xfrm>
            <a:off x="2874963" y="6453188"/>
            <a:ext cx="3352800" cy="268287"/>
          </a:xfrm>
        </p:spPr>
        <p:txBody>
          <a:bodyPr/>
          <a:lstStyle/>
          <a:p>
            <a:pPr algn="ctr">
              <a:defRPr/>
            </a:pPr>
            <a:r>
              <a:rPr lang="en-US" dirty="0">
                <a:solidFill>
                  <a:schemeClr val="tx1"/>
                </a:solidFill>
              </a:rPr>
              <a:t>Prepared by: Laila al-Hasan</a:t>
            </a:r>
            <a:endParaRPr lang="ar-SA" dirty="0">
              <a:solidFill>
                <a:schemeClr val="tx1"/>
              </a:solidFill>
            </a:endParaRPr>
          </a:p>
        </p:txBody>
      </p:sp>
      <p:pic>
        <p:nvPicPr>
          <p:cNvPr id="6150" name="Picture 5" descr="http://wikimapia.org/p/00/01/13/33/39_big.jpg"/>
          <p:cNvPicPr>
            <a:picLocks noChangeAspect="1" noChangeArrowheads="1"/>
          </p:cNvPicPr>
          <p:nvPr/>
        </p:nvPicPr>
        <p:blipFill>
          <a:blip r:embed="rId3" cstate="print"/>
          <a:srcRect/>
          <a:stretch>
            <a:fillRect/>
          </a:stretch>
        </p:blipFill>
        <p:spPr bwMode="auto">
          <a:xfrm>
            <a:off x="468313" y="6165850"/>
            <a:ext cx="719137" cy="498475"/>
          </a:xfrm>
          <a:prstGeom prst="rect">
            <a:avLst/>
          </a:prstGeom>
          <a:noFill/>
          <a:ln w="9525">
            <a:noFill/>
            <a:miter lim="800000"/>
            <a:headEnd/>
            <a:tailEnd/>
          </a:ln>
        </p:spPr>
      </p:pic>
      <p:sp>
        <p:nvSpPr>
          <p:cNvPr id="7" name="Rectangle 4"/>
          <p:cNvSpPr txBox="1">
            <a:spLocks/>
          </p:cNvSpPr>
          <p:nvPr/>
        </p:nvSpPr>
        <p:spPr bwMode="auto">
          <a:xfrm>
            <a:off x="714348" y="2000240"/>
            <a:ext cx="7772400" cy="792163"/>
          </a:xfrm>
          <a:prstGeom prst="rect">
            <a:avLst/>
          </a:prstGeom>
          <a:noFill/>
          <a:ln w="9525">
            <a:noFill/>
            <a:miter lim="800000"/>
            <a:headEnd/>
            <a:tailEnd/>
          </a:ln>
        </p:spPr>
        <p:txBody>
          <a:bodyPr lIns="0" rIns="0" bIns="0" anchor="b"/>
          <a:lstStyle/>
          <a:p>
            <a:pPr algn="ctr">
              <a:defRPr/>
            </a:pPr>
            <a:endParaRPr lang="en-GB" sz="2400" b="1" dirty="0" smtClean="0">
              <a:solidFill>
                <a:srgbClr val="FF0000"/>
              </a:solidFill>
              <a:ea typeface="+mj-ea"/>
              <a:cs typeface="Traditional Arabic" pitchFamily="18" charset="-78"/>
            </a:endParaRPr>
          </a:p>
          <a:p>
            <a:pPr algn="ctr">
              <a:defRPr/>
            </a:pPr>
            <a:r>
              <a:rPr lang="en-GB" sz="2400" b="1" dirty="0" smtClean="0">
                <a:solidFill>
                  <a:srgbClr val="FF0000"/>
                </a:solidFill>
                <a:ea typeface="+mj-ea"/>
                <a:cs typeface="Traditional Arabic" pitchFamily="18" charset="-78"/>
              </a:rPr>
              <a:t> </a:t>
            </a:r>
            <a:br>
              <a:rPr lang="en-GB" sz="2400" b="1" dirty="0" smtClean="0">
                <a:solidFill>
                  <a:srgbClr val="FF0000"/>
                </a:solidFill>
                <a:ea typeface="+mj-ea"/>
                <a:cs typeface="Traditional Arabic" pitchFamily="18" charset="-78"/>
              </a:rPr>
            </a:br>
            <a:endParaRPr lang="en-GB" sz="2400" b="1" dirty="0">
              <a:solidFill>
                <a:srgbClr val="FF0000"/>
              </a:solidFill>
              <a:ea typeface="+mj-ea"/>
              <a:cs typeface="Traditional Arabic" pitchFamily="18" charset="-78"/>
            </a:endParaRPr>
          </a:p>
        </p:txBody>
      </p:sp>
      <p:sp>
        <p:nvSpPr>
          <p:cNvPr id="8" name="Rectangle 4"/>
          <p:cNvSpPr txBox="1">
            <a:spLocks/>
          </p:cNvSpPr>
          <p:nvPr/>
        </p:nvSpPr>
        <p:spPr bwMode="auto">
          <a:xfrm>
            <a:off x="785786" y="1142984"/>
            <a:ext cx="7772400" cy="792163"/>
          </a:xfrm>
          <a:prstGeom prst="rect">
            <a:avLst/>
          </a:prstGeom>
          <a:noFill/>
          <a:ln w="9525">
            <a:noFill/>
            <a:miter lim="800000"/>
            <a:headEnd/>
            <a:tailEnd/>
          </a:ln>
        </p:spPr>
        <p:txBody>
          <a:bodyPr lIns="0" rIns="0" bIns="0" anchor="b"/>
          <a:lstStyle/>
          <a:p>
            <a:pPr algn="ctr">
              <a:defRPr/>
            </a:pPr>
            <a:endParaRPr lang="en-GB" sz="2400" b="1" dirty="0" smtClean="0">
              <a:solidFill>
                <a:srgbClr val="FF0000"/>
              </a:solidFill>
              <a:cs typeface="Traditional Arabic" pitchFamily="18" charset="-78"/>
            </a:endParaRPr>
          </a:p>
        </p:txBody>
      </p:sp>
      <p:sp>
        <p:nvSpPr>
          <p:cNvPr id="9" name="Rectangle 4"/>
          <p:cNvSpPr txBox="1">
            <a:spLocks/>
          </p:cNvSpPr>
          <p:nvPr/>
        </p:nvSpPr>
        <p:spPr bwMode="auto">
          <a:xfrm>
            <a:off x="938186" y="1295384"/>
            <a:ext cx="7772400" cy="792163"/>
          </a:xfrm>
          <a:prstGeom prst="rect">
            <a:avLst/>
          </a:prstGeom>
          <a:noFill/>
          <a:ln w="9525">
            <a:noFill/>
            <a:miter lim="800000"/>
            <a:headEnd/>
            <a:tailEnd/>
          </a:ln>
        </p:spPr>
        <p:txBody>
          <a:bodyPr lIns="0" rIns="0" bIns="0" anchor="b"/>
          <a:lstStyle/>
          <a:p>
            <a:pPr algn="ctr">
              <a:defRPr/>
            </a:pPr>
            <a:r>
              <a:rPr lang="en-GB" sz="2400" b="1" dirty="0" smtClean="0">
                <a:solidFill>
                  <a:srgbClr val="FF0000"/>
                </a:solidFill>
                <a:cs typeface="Traditional Arabic" pitchFamily="18" charset="-78"/>
              </a:rPr>
              <a:t>Give Information about Yourself</a:t>
            </a:r>
          </a:p>
          <a:p>
            <a:pPr algn="ctr">
              <a:defRPr/>
            </a:pPr>
            <a:r>
              <a:rPr lang="en-GB" sz="2400" b="1" dirty="0" smtClean="0">
                <a:solidFill>
                  <a:srgbClr val="FF0000"/>
                </a:solidFill>
                <a:cs typeface="Traditional Arabic" pitchFamily="18" charset="-78"/>
              </a:rPr>
              <a:t>Simple Present</a:t>
            </a:r>
          </a:p>
        </p:txBody>
      </p:sp>
      <p:sp>
        <p:nvSpPr>
          <p:cNvPr id="2" name="Rectangle 1"/>
          <p:cNvSpPr/>
          <p:nvPr/>
        </p:nvSpPr>
        <p:spPr>
          <a:xfrm>
            <a:off x="827881" y="2255961"/>
            <a:ext cx="7488535" cy="3276282"/>
          </a:xfrm>
          <a:prstGeom prst="rect">
            <a:avLst/>
          </a:prstGeom>
        </p:spPr>
        <p:txBody>
          <a:bodyPr wrap="square">
            <a:spAutoFit/>
          </a:bodyPr>
          <a:lstStyle/>
          <a:p>
            <a:pPr algn="just">
              <a:lnSpc>
                <a:spcPct val="150000"/>
              </a:lnSpc>
            </a:pPr>
            <a:r>
              <a:rPr lang="en-US" sz="2000" dirty="0" smtClean="0">
                <a:solidFill>
                  <a:schemeClr val="accent1"/>
                </a:solidFill>
              </a:rPr>
              <a:t>At </a:t>
            </a:r>
            <a:r>
              <a:rPr lang="en-US" sz="2000" dirty="0">
                <a:solidFill>
                  <a:schemeClr val="accent1"/>
                </a:solidFill>
              </a:rPr>
              <a:t>his first stop, he picks up Mrs. Miller, who lives in a red house on the corner of Main </a:t>
            </a:r>
            <a:r>
              <a:rPr lang="en-US" sz="2000" dirty="0" smtClean="0">
                <a:solidFill>
                  <a:schemeClr val="accent1"/>
                </a:solidFill>
              </a:rPr>
              <a:t>Street. </a:t>
            </a:r>
            <a:r>
              <a:rPr lang="en-US" sz="2000" dirty="0">
                <a:solidFill>
                  <a:schemeClr val="accent1"/>
                </a:solidFill>
              </a:rPr>
              <a:t>She works at the post </a:t>
            </a:r>
            <a:r>
              <a:rPr lang="en-US" sz="2000" dirty="0" smtClean="0">
                <a:solidFill>
                  <a:schemeClr val="accent1"/>
                </a:solidFill>
              </a:rPr>
              <a:t>office. </a:t>
            </a:r>
            <a:r>
              <a:rPr lang="en-US" sz="2000" dirty="0">
                <a:solidFill>
                  <a:schemeClr val="accent1"/>
                </a:solidFill>
              </a:rPr>
              <a:t>At the next stop, the Bartlett twins get on the bus. They </a:t>
            </a:r>
            <a:r>
              <a:rPr lang="en-US" sz="2000" dirty="0" smtClean="0">
                <a:solidFill>
                  <a:schemeClr val="accent1"/>
                </a:solidFill>
              </a:rPr>
              <a:t>go to the elementary school. </a:t>
            </a:r>
            <a:r>
              <a:rPr lang="en-US" sz="2000" dirty="0">
                <a:solidFill>
                  <a:schemeClr val="accent1"/>
                </a:solidFill>
              </a:rPr>
              <a:t>More children get on at the next three stops, and they ride until the bus reaches their school. Mr. Lee enjoys seeing the kids every day and is happy to see them again in the afternoon when he drives them safely back home.</a:t>
            </a:r>
            <a:endParaRPr lang="en-US" sz="2000" dirty="0">
              <a:solidFill>
                <a:schemeClr val="accent1"/>
              </a:solidFill>
              <a:effectLst/>
            </a:endParaRPr>
          </a:p>
        </p:txBody>
      </p:sp>
    </p:spTree>
    <p:extLst>
      <p:ext uri="{BB962C8B-B14F-4D97-AF65-F5344CB8AC3E}">
        <p14:creationId xmlns="" xmlns:p14="http://schemas.microsoft.com/office/powerpoint/2010/main" val="146434941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a:xfrm>
            <a:off x="455613" y="977900"/>
            <a:ext cx="8229600" cy="650875"/>
          </a:xfrm>
        </p:spPr>
        <p:txBody>
          <a:bodyPr/>
          <a:lstStyle/>
          <a:p>
            <a:pPr algn="ctr" rtl="0" eaLnBrk="1" hangingPunct="1"/>
            <a:r>
              <a:rPr lang="en-GB" sz="2400" b="1" dirty="0" smtClean="0">
                <a:solidFill>
                  <a:srgbClr val="FF0000"/>
                </a:solidFill>
                <a:cs typeface="Traditional Arabic" pitchFamily="18" charset="-78"/>
              </a:rPr>
              <a:t/>
            </a:r>
            <a:br>
              <a:rPr lang="en-GB" sz="2400" b="1" dirty="0" smtClean="0">
                <a:solidFill>
                  <a:srgbClr val="FF0000"/>
                </a:solidFill>
                <a:cs typeface="Traditional Arabic" pitchFamily="18" charset="-78"/>
              </a:rPr>
            </a:br>
            <a:endParaRPr lang="ar-SA" sz="2400" b="1" dirty="0" smtClean="0">
              <a:solidFill>
                <a:srgbClr val="FF0000"/>
              </a:solidFill>
            </a:endParaRPr>
          </a:p>
        </p:txBody>
      </p:sp>
      <p:sp>
        <p:nvSpPr>
          <p:cNvPr id="6147" name="Content Placeholder 2"/>
          <p:cNvSpPr>
            <a:spLocks noGrp="1"/>
          </p:cNvSpPr>
          <p:nvPr>
            <p:ph idx="1"/>
          </p:nvPr>
        </p:nvSpPr>
        <p:spPr>
          <a:xfrm>
            <a:off x="785786" y="2143116"/>
            <a:ext cx="7643866" cy="3786214"/>
          </a:xfrm>
        </p:spPr>
        <p:txBody>
          <a:bodyPr/>
          <a:lstStyle/>
          <a:p>
            <a:pPr algn="just" rtl="0">
              <a:lnSpc>
                <a:spcPct val="150000"/>
              </a:lnSpc>
              <a:buNone/>
            </a:pPr>
            <a:r>
              <a:rPr lang="en-US" sz="2000" dirty="0" smtClean="0">
                <a:solidFill>
                  <a:schemeClr val="accent1"/>
                </a:solidFill>
                <a:latin typeface="Constantia" pitchFamily="18" charset="0"/>
              </a:rPr>
              <a:t>               </a:t>
            </a:r>
            <a:endParaRPr lang="en-GB" sz="2000" dirty="0" smtClean="0">
              <a:solidFill>
                <a:schemeClr val="accent1"/>
              </a:solidFill>
              <a:latin typeface="Constantia" pitchFamily="18" charset="0"/>
              <a:cs typeface="Majalla UI"/>
            </a:endParaRPr>
          </a:p>
        </p:txBody>
      </p:sp>
      <p:sp>
        <p:nvSpPr>
          <p:cNvPr id="4" name="Slide Number Placeholder 3"/>
          <p:cNvSpPr>
            <a:spLocks noGrp="1"/>
          </p:cNvSpPr>
          <p:nvPr>
            <p:ph type="sldNum" sz="quarter" idx="12"/>
          </p:nvPr>
        </p:nvSpPr>
        <p:spPr/>
        <p:txBody>
          <a:bodyPr/>
          <a:lstStyle/>
          <a:p>
            <a:pPr>
              <a:defRPr/>
            </a:pPr>
            <a:fld id="{3F288114-09F4-48EC-9137-58081127256E}" type="slidenum">
              <a:rPr lang="ar-SA"/>
              <a:pPr>
                <a:defRPr/>
              </a:pPr>
              <a:t>6</a:t>
            </a:fld>
            <a:endParaRPr lang="ar-SA" dirty="0"/>
          </a:p>
        </p:txBody>
      </p:sp>
      <p:sp>
        <p:nvSpPr>
          <p:cNvPr id="5" name="Footer Placeholder 4"/>
          <p:cNvSpPr>
            <a:spLocks noGrp="1"/>
          </p:cNvSpPr>
          <p:nvPr>
            <p:ph type="ftr" sz="quarter" idx="11"/>
          </p:nvPr>
        </p:nvSpPr>
        <p:spPr>
          <a:xfrm>
            <a:off x="2874963" y="6453188"/>
            <a:ext cx="3352800" cy="268287"/>
          </a:xfrm>
        </p:spPr>
        <p:txBody>
          <a:bodyPr/>
          <a:lstStyle/>
          <a:p>
            <a:pPr algn="ctr">
              <a:defRPr/>
            </a:pPr>
            <a:r>
              <a:rPr lang="en-US" dirty="0">
                <a:solidFill>
                  <a:schemeClr val="tx1"/>
                </a:solidFill>
              </a:rPr>
              <a:t>Prepared by: Laila al-Hasan</a:t>
            </a:r>
            <a:endParaRPr lang="ar-SA" dirty="0">
              <a:solidFill>
                <a:schemeClr val="tx1"/>
              </a:solidFill>
            </a:endParaRPr>
          </a:p>
        </p:txBody>
      </p:sp>
      <p:pic>
        <p:nvPicPr>
          <p:cNvPr id="6150" name="Picture 5" descr="http://wikimapia.org/p/00/01/13/33/39_big.jpg"/>
          <p:cNvPicPr>
            <a:picLocks noChangeAspect="1" noChangeArrowheads="1"/>
          </p:cNvPicPr>
          <p:nvPr/>
        </p:nvPicPr>
        <p:blipFill>
          <a:blip r:embed="rId3" cstate="print"/>
          <a:srcRect/>
          <a:stretch>
            <a:fillRect/>
          </a:stretch>
        </p:blipFill>
        <p:spPr bwMode="auto">
          <a:xfrm>
            <a:off x="468313" y="6165850"/>
            <a:ext cx="719137" cy="498475"/>
          </a:xfrm>
          <a:prstGeom prst="rect">
            <a:avLst/>
          </a:prstGeom>
          <a:noFill/>
          <a:ln w="9525">
            <a:noFill/>
            <a:miter lim="800000"/>
            <a:headEnd/>
            <a:tailEnd/>
          </a:ln>
        </p:spPr>
      </p:pic>
      <p:sp>
        <p:nvSpPr>
          <p:cNvPr id="7" name="Rectangle 4"/>
          <p:cNvSpPr txBox="1">
            <a:spLocks/>
          </p:cNvSpPr>
          <p:nvPr/>
        </p:nvSpPr>
        <p:spPr bwMode="auto">
          <a:xfrm>
            <a:off x="714348" y="2000240"/>
            <a:ext cx="7772400" cy="792163"/>
          </a:xfrm>
          <a:prstGeom prst="rect">
            <a:avLst/>
          </a:prstGeom>
          <a:noFill/>
          <a:ln w="9525">
            <a:noFill/>
            <a:miter lim="800000"/>
            <a:headEnd/>
            <a:tailEnd/>
          </a:ln>
        </p:spPr>
        <p:txBody>
          <a:bodyPr lIns="0" rIns="0" bIns="0" anchor="b"/>
          <a:lstStyle/>
          <a:p>
            <a:pPr algn="ctr">
              <a:defRPr/>
            </a:pPr>
            <a:endParaRPr lang="en-GB" sz="2400" b="1" dirty="0" smtClean="0">
              <a:solidFill>
                <a:srgbClr val="FF0000"/>
              </a:solidFill>
              <a:ea typeface="+mj-ea"/>
              <a:cs typeface="Traditional Arabic" pitchFamily="18" charset="-78"/>
            </a:endParaRPr>
          </a:p>
          <a:p>
            <a:pPr algn="ctr">
              <a:defRPr/>
            </a:pPr>
            <a:r>
              <a:rPr lang="en-GB" sz="2400" b="1" dirty="0" smtClean="0">
                <a:solidFill>
                  <a:srgbClr val="FF0000"/>
                </a:solidFill>
                <a:ea typeface="+mj-ea"/>
                <a:cs typeface="Traditional Arabic" pitchFamily="18" charset="-78"/>
              </a:rPr>
              <a:t> </a:t>
            </a:r>
            <a:br>
              <a:rPr lang="en-GB" sz="2400" b="1" dirty="0" smtClean="0">
                <a:solidFill>
                  <a:srgbClr val="FF0000"/>
                </a:solidFill>
                <a:ea typeface="+mj-ea"/>
                <a:cs typeface="Traditional Arabic" pitchFamily="18" charset="-78"/>
              </a:rPr>
            </a:br>
            <a:endParaRPr lang="en-GB" sz="2400" b="1" dirty="0">
              <a:solidFill>
                <a:srgbClr val="FF0000"/>
              </a:solidFill>
              <a:ea typeface="+mj-ea"/>
              <a:cs typeface="Traditional Arabic" pitchFamily="18" charset="-78"/>
            </a:endParaRPr>
          </a:p>
        </p:txBody>
      </p:sp>
      <p:sp>
        <p:nvSpPr>
          <p:cNvPr id="8" name="Rectangle 4"/>
          <p:cNvSpPr txBox="1">
            <a:spLocks/>
          </p:cNvSpPr>
          <p:nvPr/>
        </p:nvSpPr>
        <p:spPr bwMode="auto">
          <a:xfrm>
            <a:off x="785786" y="1142984"/>
            <a:ext cx="7772400" cy="792163"/>
          </a:xfrm>
          <a:prstGeom prst="rect">
            <a:avLst/>
          </a:prstGeom>
          <a:noFill/>
          <a:ln w="9525">
            <a:noFill/>
            <a:miter lim="800000"/>
            <a:headEnd/>
            <a:tailEnd/>
          </a:ln>
        </p:spPr>
        <p:txBody>
          <a:bodyPr lIns="0" rIns="0" bIns="0" anchor="b"/>
          <a:lstStyle/>
          <a:p>
            <a:pPr algn="ctr">
              <a:defRPr/>
            </a:pPr>
            <a:endParaRPr lang="en-GB" sz="2400" b="1" dirty="0" smtClean="0">
              <a:solidFill>
                <a:srgbClr val="FF0000"/>
              </a:solidFill>
              <a:cs typeface="Traditional Arabic" pitchFamily="18" charset="-78"/>
            </a:endParaRPr>
          </a:p>
        </p:txBody>
      </p:sp>
      <p:sp>
        <p:nvSpPr>
          <p:cNvPr id="9" name="Rectangle 4"/>
          <p:cNvSpPr txBox="1">
            <a:spLocks/>
          </p:cNvSpPr>
          <p:nvPr/>
        </p:nvSpPr>
        <p:spPr bwMode="auto">
          <a:xfrm>
            <a:off x="938186" y="1295384"/>
            <a:ext cx="7772400" cy="792163"/>
          </a:xfrm>
          <a:prstGeom prst="rect">
            <a:avLst/>
          </a:prstGeom>
          <a:noFill/>
          <a:ln w="9525">
            <a:noFill/>
            <a:miter lim="800000"/>
            <a:headEnd/>
            <a:tailEnd/>
          </a:ln>
        </p:spPr>
        <p:txBody>
          <a:bodyPr lIns="0" rIns="0" bIns="0" anchor="b"/>
          <a:lstStyle/>
          <a:p>
            <a:pPr algn="ctr">
              <a:defRPr/>
            </a:pPr>
            <a:r>
              <a:rPr lang="en-GB" sz="2400" b="1" dirty="0" smtClean="0">
                <a:solidFill>
                  <a:srgbClr val="FF0000"/>
                </a:solidFill>
                <a:cs typeface="Traditional Arabic" pitchFamily="18" charset="-78"/>
              </a:rPr>
              <a:t>Give Information about Yourself</a:t>
            </a:r>
          </a:p>
          <a:p>
            <a:pPr algn="ctr">
              <a:defRPr/>
            </a:pPr>
            <a:r>
              <a:rPr lang="en-GB" sz="2400" b="1" dirty="0" smtClean="0">
                <a:solidFill>
                  <a:srgbClr val="FF0000"/>
                </a:solidFill>
                <a:cs typeface="Traditional Arabic" pitchFamily="18" charset="-78"/>
              </a:rPr>
              <a:t>Simple Present</a:t>
            </a:r>
          </a:p>
        </p:txBody>
      </p:sp>
      <p:sp>
        <p:nvSpPr>
          <p:cNvPr id="2" name="Rectangle 1"/>
          <p:cNvSpPr/>
          <p:nvPr/>
        </p:nvSpPr>
        <p:spPr>
          <a:xfrm>
            <a:off x="938186" y="2413338"/>
            <a:ext cx="7306222" cy="1429622"/>
          </a:xfrm>
          <a:prstGeom prst="rect">
            <a:avLst/>
          </a:prstGeom>
        </p:spPr>
        <p:txBody>
          <a:bodyPr wrap="square">
            <a:spAutoFit/>
          </a:bodyPr>
          <a:lstStyle/>
          <a:p>
            <a:pPr>
              <a:lnSpc>
                <a:spcPct val="150000"/>
              </a:lnSpc>
            </a:pPr>
            <a:r>
              <a:rPr lang="en-US" sz="2000" dirty="0">
                <a:solidFill>
                  <a:schemeClr val="accent1"/>
                </a:solidFill>
              </a:rPr>
              <a:t>To practice the present tense, reread the </a:t>
            </a:r>
            <a:r>
              <a:rPr lang="en-US" sz="2000" dirty="0" smtClean="0">
                <a:solidFill>
                  <a:schemeClr val="accent1"/>
                </a:solidFill>
              </a:rPr>
              <a:t>paragraph</a:t>
            </a:r>
            <a:r>
              <a:rPr lang="en-US" sz="2000" dirty="0">
                <a:solidFill>
                  <a:schemeClr val="accent1"/>
                </a:solidFill>
              </a:rPr>
              <a:t>, then try to repeat the main ideas in your own words. Be sure to use the </a:t>
            </a:r>
            <a:r>
              <a:rPr lang="en-US" sz="2000" i="1" dirty="0">
                <a:solidFill>
                  <a:schemeClr val="accent1"/>
                </a:solidFill>
              </a:rPr>
              <a:t>-s form</a:t>
            </a:r>
            <a:r>
              <a:rPr lang="en-US" sz="2000" dirty="0">
                <a:solidFill>
                  <a:schemeClr val="accent1"/>
                </a:solidFill>
              </a:rPr>
              <a:t> of the verb when the subject of a sentence is singular. </a:t>
            </a:r>
          </a:p>
        </p:txBody>
      </p:sp>
    </p:spTree>
    <p:extLst>
      <p:ext uri="{BB962C8B-B14F-4D97-AF65-F5344CB8AC3E}">
        <p14:creationId xmlns="" xmlns:p14="http://schemas.microsoft.com/office/powerpoint/2010/main" val="93316300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a:xfrm>
            <a:off x="455613" y="977900"/>
            <a:ext cx="8229600" cy="650875"/>
          </a:xfrm>
        </p:spPr>
        <p:txBody>
          <a:bodyPr/>
          <a:lstStyle/>
          <a:p>
            <a:pPr algn="ctr" rtl="0" eaLnBrk="1" hangingPunct="1"/>
            <a:r>
              <a:rPr lang="en-GB" sz="2400" b="1" dirty="0" smtClean="0">
                <a:solidFill>
                  <a:srgbClr val="FF0000"/>
                </a:solidFill>
                <a:cs typeface="Traditional Arabic" pitchFamily="18" charset="-78"/>
              </a:rPr>
              <a:t/>
            </a:r>
            <a:br>
              <a:rPr lang="en-GB" sz="2400" b="1" dirty="0" smtClean="0">
                <a:solidFill>
                  <a:srgbClr val="FF0000"/>
                </a:solidFill>
                <a:cs typeface="Traditional Arabic" pitchFamily="18" charset="-78"/>
              </a:rPr>
            </a:br>
            <a:endParaRPr lang="ar-SA" sz="2400" b="1" dirty="0" smtClean="0">
              <a:solidFill>
                <a:srgbClr val="FF0000"/>
              </a:solidFill>
            </a:endParaRPr>
          </a:p>
        </p:txBody>
      </p:sp>
      <p:sp>
        <p:nvSpPr>
          <p:cNvPr id="6147" name="Content Placeholder 2"/>
          <p:cNvSpPr>
            <a:spLocks noGrp="1"/>
          </p:cNvSpPr>
          <p:nvPr>
            <p:ph idx="1"/>
          </p:nvPr>
        </p:nvSpPr>
        <p:spPr>
          <a:xfrm>
            <a:off x="785786" y="2143116"/>
            <a:ext cx="7643866" cy="3786214"/>
          </a:xfrm>
        </p:spPr>
        <p:txBody>
          <a:bodyPr/>
          <a:lstStyle/>
          <a:p>
            <a:pPr algn="just" rtl="0">
              <a:lnSpc>
                <a:spcPct val="150000"/>
              </a:lnSpc>
              <a:buNone/>
            </a:pPr>
            <a:r>
              <a:rPr lang="en-US" sz="2000" dirty="0" smtClean="0">
                <a:solidFill>
                  <a:schemeClr val="accent1"/>
                </a:solidFill>
                <a:latin typeface="Constantia" pitchFamily="18" charset="0"/>
              </a:rPr>
              <a:t>               </a:t>
            </a:r>
            <a:endParaRPr lang="en-GB" sz="2000" dirty="0" smtClean="0">
              <a:solidFill>
                <a:schemeClr val="accent1"/>
              </a:solidFill>
              <a:latin typeface="Constantia" pitchFamily="18" charset="0"/>
              <a:cs typeface="Majalla UI"/>
            </a:endParaRPr>
          </a:p>
        </p:txBody>
      </p:sp>
      <p:sp>
        <p:nvSpPr>
          <p:cNvPr id="4" name="Slide Number Placeholder 3"/>
          <p:cNvSpPr>
            <a:spLocks noGrp="1"/>
          </p:cNvSpPr>
          <p:nvPr>
            <p:ph type="sldNum" sz="quarter" idx="12"/>
          </p:nvPr>
        </p:nvSpPr>
        <p:spPr/>
        <p:txBody>
          <a:bodyPr/>
          <a:lstStyle/>
          <a:p>
            <a:pPr>
              <a:defRPr/>
            </a:pPr>
            <a:fld id="{3F288114-09F4-48EC-9137-58081127256E}" type="slidenum">
              <a:rPr lang="ar-SA"/>
              <a:pPr>
                <a:defRPr/>
              </a:pPr>
              <a:t>7</a:t>
            </a:fld>
            <a:endParaRPr lang="ar-SA" dirty="0"/>
          </a:p>
        </p:txBody>
      </p:sp>
      <p:sp>
        <p:nvSpPr>
          <p:cNvPr id="5" name="Footer Placeholder 4"/>
          <p:cNvSpPr>
            <a:spLocks noGrp="1"/>
          </p:cNvSpPr>
          <p:nvPr>
            <p:ph type="ftr" sz="quarter" idx="11"/>
          </p:nvPr>
        </p:nvSpPr>
        <p:spPr>
          <a:xfrm>
            <a:off x="2874963" y="6453188"/>
            <a:ext cx="3352800" cy="268287"/>
          </a:xfrm>
        </p:spPr>
        <p:txBody>
          <a:bodyPr/>
          <a:lstStyle/>
          <a:p>
            <a:pPr algn="ctr">
              <a:defRPr/>
            </a:pPr>
            <a:r>
              <a:rPr lang="en-US" dirty="0">
                <a:solidFill>
                  <a:schemeClr val="tx1"/>
                </a:solidFill>
              </a:rPr>
              <a:t>Prepared by: Laila al-Hasan</a:t>
            </a:r>
            <a:endParaRPr lang="ar-SA" dirty="0">
              <a:solidFill>
                <a:schemeClr val="tx1"/>
              </a:solidFill>
            </a:endParaRPr>
          </a:p>
        </p:txBody>
      </p:sp>
      <p:pic>
        <p:nvPicPr>
          <p:cNvPr id="6150" name="Picture 5" descr="http://wikimapia.org/p/00/01/13/33/39_big.jpg"/>
          <p:cNvPicPr>
            <a:picLocks noChangeAspect="1" noChangeArrowheads="1"/>
          </p:cNvPicPr>
          <p:nvPr/>
        </p:nvPicPr>
        <p:blipFill>
          <a:blip r:embed="rId3" cstate="print"/>
          <a:srcRect/>
          <a:stretch>
            <a:fillRect/>
          </a:stretch>
        </p:blipFill>
        <p:spPr bwMode="auto">
          <a:xfrm>
            <a:off x="468313" y="6165850"/>
            <a:ext cx="719137" cy="498475"/>
          </a:xfrm>
          <a:prstGeom prst="rect">
            <a:avLst/>
          </a:prstGeom>
          <a:noFill/>
          <a:ln w="9525">
            <a:noFill/>
            <a:miter lim="800000"/>
            <a:headEnd/>
            <a:tailEnd/>
          </a:ln>
        </p:spPr>
      </p:pic>
      <p:sp>
        <p:nvSpPr>
          <p:cNvPr id="7" name="Rectangle 4"/>
          <p:cNvSpPr txBox="1">
            <a:spLocks/>
          </p:cNvSpPr>
          <p:nvPr/>
        </p:nvSpPr>
        <p:spPr bwMode="auto">
          <a:xfrm>
            <a:off x="714348" y="1196752"/>
            <a:ext cx="7772400" cy="792163"/>
          </a:xfrm>
          <a:prstGeom prst="rect">
            <a:avLst/>
          </a:prstGeom>
          <a:noFill/>
          <a:ln w="9525">
            <a:noFill/>
            <a:miter lim="800000"/>
            <a:headEnd/>
            <a:tailEnd/>
          </a:ln>
        </p:spPr>
        <p:txBody>
          <a:bodyPr lIns="0" rIns="0" bIns="0" anchor="b"/>
          <a:lstStyle/>
          <a:p>
            <a:pPr algn="ctr">
              <a:defRPr/>
            </a:pPr>
            <a:endParaRPr lang="en-GB" sz="2400" b="1" dirty="0" smtClean="0">
              <a:solidFill>
                <a:srgbClr val="FF0000"/>
              </a:solidFill>
              <a:ea typeface="+mj-ea"/>
              <a:cs typeface="Traditional Arabic" pitchFamily="18" charset="-78"/>
            </a:endParaRPr>
          </a:p>
          <a:p>
            <a:pPr algn="ctr">
              <a:defRPr/>
            </a:pPr>
            <a:r>
              <a:rPr lang="en-GB" sz="2400" b="1" dirty="0" smtClean="0">
                <a:solidFill>
                  <a:srgbClr val="FF0000"/>
                </a:solidFill>
                <a:ea typeface="+mj-ea"/>
                <a:cs typeface="Traditional Arabic" pitchFamily="18" charset="-78"/>
              </a:rPr>
              <a:t> </a:t>
            </a:r>
            <a:br>
              <a:rPr lang="en-GB" sz="2400" b="1" dirty="0" smtClean="0">
                <a:solidFill>
                  <a:srgbClr val="FF0000"/>
                </a:solidFill>
                <a:ea typeface="+mj-ea"/>
                <a:cs typeface="Traditional Arabic" pitchFamily="18" charset="-78"/>
              </a:rPr>
            </a:br>
            <a:endParaRPr lang="en-GB" sz="2400" b="1" dirty="0">
              <a:solidFill>
                <a:srgbClr val="FF0000"/>
              </a:solidFill>
              <a:ea typeface="+mj-ea"/>
              <a:cs typeface="Traditional Arabic" pitchFamily="18" charset="-78"/>
            </a:endParaRPr>
          </a:p>
        </p:txBody>
      </p:sp>
      <p:sp>
        <p:nvSpPr>
          <p:cNvPr id="8" name="Rectangle 4"/>
          <p:cNvSpPr txBox="1">
            <a:spLocks/>
          </p:cNvSpPr>
          <p:nvPr/>
        </p:nvSpPr>
        <p:spPr bwMode="auto">
          <a:xfrm>
            <a:off x="785786" y="1142984"/>
            <a:ext cx="7772400" cy="792163"/>
          </a:xfrm>
          <a:prstGeom prst="rect">
            <a:avLst/>
          </a:prstGeom>
          <a:noFill/>
          <a:ln w="9525">
            <a:noFill/>
            <a:miter lim="800000"/>
            <a:headEnd/>
            <a:tailEnd/>
          </a:ln>
        </p:spPr>
        <p:txBody>
          <a:bodyPr lIns="0" rIns="0" bIns="0" anchor="b"/>
          <a:lstStyle/>
          <a:p>
            <a:pPr algn="ctr">
              <a:defRPr/>
            </a:pPr>
            <a:r>
              <a:rPr lang="en-GB" sz="2400" b="1" dirty="0" smtClean="0">
                <a:solidFill>
                  <a:srgbClr val="FF0000"/>
                </a:solidFill>
                <a:cs typeface="Traditional Arabic" pitchFamily="18" charset="-78"/>
              </a:rPr>
              <a:t>Give Information about Yourself</a:t>
            </a:r>
          </a:p>
          <a:p>
            <a:pPr algn="ctr">
              <a:defRPr/>
            </a:pPr>
            <a:r>
              <a:rPr lang="en-GB" sz="2400" b="1" dirty="0" smtClean="0">
                <a:solidFill>
                  <a:srgbClr val="FF0000"/>
                </a:solidFill>
                <a:cs typeface="Traditional Arabic" pitchFamily="18" charset="-78"/>
              </a:rPr>
              <a:t>Simple Present</a:t>
            </a:r>
          </a:p>
        </p:txBody>
      </p:sp>
      <p:sp>
        <p:nvSpPr>
          <p:cNvPr id="2" name="Rectangle 1"/>
          <p:cNvSpPr/>
          <p:nvPr/>
        </p:nvSpPr>
        <p:spPr>
          <a:xfrm>
            <a:off x="971600" y="2000240"/>
            <a:ext cx="7272808" cy="4247317"/>
          </a:xfrm>
          <a:prstGeom prst="rect">
            <a:avLst/>
          </a:prstGeom>
        </p:spPr>
        <p:txBody>
          <a:bodyPr wrap="square">
            <a:spAutoFit/>
          </a:bodyPr>
          <a:lstStyle/>
          <a:p>
            <a:pPr>
              <a:lnSpc>
                <a:spcPct val="150000"/>
              </a:lnSpc>
            </a:pPr>
            <a:r>
              <a:rPr lang="en-US" sz="2000" dirty="0" smtClean="0">
                <a:solidFill>
                  <a:srgbClr val="FF0000"/>
                </a:solidFill>
              </a:rPr>
              <a:t>Examples:  </a:t>
            </a:r>
          </a:p>
          <a:p>
            <a:pPr>
              <a:lnSpc>
                <a:spcPct val="150000"/>
              </a:lnSpc>
            </a:pPr>
            <a:r>
              <a:rPr lang="en-US" sz="2000" dirty="0" smtClean="0">
                <a:solidFill>
                  <a:schemeClr val="accent1"/>
                </a:solidFill>
              </a:rPr>
              <a:t>1. I </a:t>
            </a:r>
            <a:r>
              <a:rPr lang="en-US" sz="2000" dirty="0">
                <a:solidFill>
                  <a:schemeClr val="accent1"/>
                </a:solidFill>
              </a:rPr>
              <a:t>work in a post office. </a:t>
            </a:r>
          </a:p>
          <a:p>
            <a:pPr>
              <a:lnSpc>
                <a:spcPct val="150000"/>
              </a:lnSpc>
            </a:pPr>
            <a:r>
              <a:rPr lang="en-US" sz="2000" dirty="0">
                <a:solidFill>
                  <a:schemeClr val="accent1"/>
                </a:solidFill>
              </a:rPr>
              <a:t>2. </a:t>
            </a:r>
            <a:r>
              <a:rPr lang="en-US" sz="2000" dirty="0" smtClean="0">
                <a:solidFill>
                  <a:schemeClr val="accent1"/>
                </a:solidFill>
              </a:rPr>
              <a:t>Sami works </a:t>
            </a:r>
            <a:r>
              <a:rPr lang="en-US" sz="2000" dirty="0">
                <a:solidFill>
                  <a:schemeClr val="accent1"/>
                </a:solidFill>
              </a:rPr>
              <a:t>in a bank. </a:t>
            </a:r>
          </a:p>
          <a:p>
            <a:pPr>
              <a:lnSpc>
                <a:spcPct val="150000"/>
              </a:lnSpc>
            </a:pPr>
            <a:r>
              <a:rPr lang="en-US" sz="2000" dirty="0">
                <a:solidFill>
                  <a:schemeClr val="accent1"/>
                </a:solidFill>
              </a:rPr>
              <a:t>3. They live in </a:t>
            </a:r>
            <a:r>
              <a:rPr lang="en-US" sz="2000" dirty="0" smtClean="0">
                <a:solidFill>
                  <a:schemeClr val="accent1"/>
                </a:solidFill>
              </a:rPr>
              <a:t>Khobar. </a:t>
            </a:r>
            <a:endParaRPr lang="en-US" sz="2000" dirty="0">
              <a:solidFill>
                <a:schemeClr val="accent1"/>
              </a:solidFill>
            </a:endParaRPr>
          </a:p>
          <a:p>
            <a:pPr>
              <a:lnSpc>
                <a:spcPct val="150000"/>
              </a:lnSpc>
            </a:pPr>
            <a:r>
              <a:rPr lang="en-US" sz="2000" dirty="0">
                <a:solidFill>
                  <a:schemeClr val="accent1"/>
                </a:solidFill>
              </a:rPr>
              <a:t>4. I eat breakfast at 8:00 a.m. </a:t>
            </a:r>
          </a:p>
          <a:p>
            <a:pPr>
              <a:lnSpc>
                <a:spcPct val="150000"/>
              </a:lnSpc>
            </a:pPr>
            <a:r>
              <a:rPr lang="en-US" sz="2000" dirty="0">
                <a:solidFill>
                  <a:schemeClr val="accent1"/>
                </a:solidFill>
              </a:rPr>
              <a:t>5. She goes to work at 9:00 a.m. </a:t>
            </a:r>
          </a:p>
          <a:p>
            <a:pPr>
              <a:lnSpc>
                <a:spcPct val="150000"/>
              </a:lnSpc>
            </a:pPr>
            <a:r>
              <a:rPr lang="en-US" sz="2000" dirty="0">
                <a:solidFill>
                  <a:schemeClr val="accent1"/>
                </a:solidFill>
              </a:rPr>
              <a:t>6. </a:t>
            </a:r>
            <a:r>
              <a:rPr lang="en-US" sz="2000" dirty="0" smtClean="0">
                <a:solidFill>
                  <a:schemeClr val="accent1"/>
                </a:solidFill>
              </a:rPr>
              <a:t>Ahmad plays </a:t>
            </a:r>
            <a:r>
              <a:rPr lang="en-US" sz="2000" dirty="0">
                <a:solidFill>
                  <a:schemeClr val="accent1"/>
                </a:solidFill>
              </a:rPr>
              <a:t>basketball every Friday.</a:t>
            </a:r>
          </a:p>
          <a:p>
            <a:pPr>
              <a:lnSpc>
                <a:spcPct val="150000"/>
              </a:lnSpc>
            </a:pPr>
            <a:r>
              <a:rPr lang="en-US" sz="2000" dirty="0">
                <a:solidFill>
                  <a:schemeClr val="accent1"/>
                </a:solidFill>
              </a:rPr>
              <a:t>7. </a:t>
            </a:r>
            <a:r>
              <a:rPr lang="en-US" sz="2000" dirty="0" smtClean="0">
                <a:solidFill>
                  <a:schemeClr val="accent1"/>
                </a:solidFill>
              </a:rPr>
              <a:t>Basmah starts </a:t>
            </a:r>
            <a:r>
              <a:rPr lang="en-US" sz="2000" dirty="0">
                <a:solidFill>
                  <a:schemeClr val="accent1"/>
                </a:solidFill>
              </a:rPr>
              <a:t>class at 10:00.</a:t>
            </a:r>
          </a:p>
          <a:p>
            <a:pPr>
              <a:lnSpc>
                <a:spcPct val="150000"/>
              </a:lnSpc>
            </a:pPr>
            <a:r>
              <a:rPr lang="en-US" sz="2000" dirty="0">
                <a:solidFill>
                  <a:schemeClr val="accent1"/>
                </a:solidFill>
              </a:rPr>
              <a:t>8. I don't drink </a:t>
            </a:r>
            <a:r>
              <a:rPr lang="en-US" sz="2000" dirty="0" smtClean="0">
                <a:solidFill>
                  <a:schemeClr val="accent1"/>
                </a:solidFill>
              </a:rPr>
              <a:t>coffee.</a:t>
            </a:r>
            <a:endParaRPr lang="en-US" sz="2000" dirty="0">
              <a:solidFill>
                <a:schemeClr val="accent1"/>
              </a:solidFill>
            </a:endParaRPr>
          </a:p>
        </p:txBody>
      </p:sp>
    </p:spTree>
    <p:extLst>
      <p:ext uri="{BB962C8B-B14F-4D97-AF65-F5344CB8AC3E}">
        <p14:creationId xmlns="" xmlns:p14="http://schemas.microsoft.com/office/powerpoint/2010/main" val="182806235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a:xfrm>
            <a:off x="455613" y="977900"/>
            <a:ext cx="8229600" cy="650875"/>
          </a:xfrm>
        </p:spPr>
        <p:txBody>
          <a:bodyPr/>
          <a:lstStyle/>
          <a:p>
            <a:pPr algn="ctr" rtl="0" eaLnBrk="1" hangingPunct="1"/>
            <a:r>
              <a:rPr lang="en-GB" sz="2400" b="1" dirty="0" smtClean="0">
                <a:solidFill>
                  <a:srgbClr val="FF0000"/>
                </a:solidFill>
                <a:cs typeface="Traditional Arabic" pitchFamily="18" charset="-78"/>
              </a:rPr>
              <a:t/>
            </a:r>
            <a:br>
              <a:rPr lang="en-GB" sz="2400" b="1" dirty="0" smtClean="0">
                <a:solidFill>
                  <a:srgbClr val="FF0000"/>
                </a:solidFill>
                <a:cs typeface="Traditional Arabic" pitchFamily="18" charset="-78"/>
              </a:rPr>
            </a:br>
            <a:endParaRPr lang="ar-SA" sz="2400" b="1" dirty="0" smtClean="0">
              <a:solidFill>
                <a:srgbClr val="FF0000"/>
              </a:solidFill>
            </a:endParaRPr>
          </a:p>
        </p:txBody>
      </p:sp>
      <p:sp>
        <p:nvSpPr>
          <p:cNvPr id="6147" name="Content Placeholder 2"/>
          <p:cNvSpPr>
            <a:spLocks noGrp="1"/>
          </p:cNvSpPr>
          <p:nvPr>
            <p:ph idx="1"/>
          </p:nvPr>
        </p:nvSpPr>
        <p:spPr>
          <a:xfrm>
            <a:off x="785786" y="2143116"/>
            <a:ext cx="7643866" cy="3786214"/>
          </a:xfrm>
        </p:spPr>
        <p:txBody>
          <a:bodyPr/>
          <a:lstStyle/>
          <a:p>
            <a:pPr algn="just" rtl="0">
              <a:lnSpc>
                <a:spcPct val="150000"/>
              </a:lnSpc>
              <a:buNone/>
            </a:pPr>
            <a:r>
              <a:rPr lang="en-US" sz="2000" dirty="0" smtClean="0">
                <a:solidFill>
                  <a:schemeClr val="accent1"/>
                </a:solidFill>
                <a:latin typeface="Constantia" pitchFamily="18" charset="0"/>
              </a:rPr>
              <a:t>               </a:t>
            </a:r>
            <a:endParaRPr lang="en-GB" sz="2000" dirty="0" smtClean="0">
              <a:solidFill>
                <a:schemeClr val="accent1"/>
              </a:solidFill>
              <a:latin typeface="Constantia" pitchFamily="18" charset="0"/>
              <a:cs typeface="Majalla UI"/>
            </a:endParaRPr>
          </a:p>
        </p:txBody>
      </p:sp>
      <p:sp>
        <p:nvSpPr>
          <p:cNvPr id="4" name="Slide Number Placeholder 3"/>
          <p:cNvSpPr>
            <a:spLocks noGrp="1"/>
          </p:cNvSpPr>
          <p:nvPr>
            <p:ph type="sldNum" sz="quarter" idx="12"/>
          </p:nvPr>
        </p:nvSpPr>
        <p:spPr/>
        <p:txBody>
          <a:bodyPr/>
          <a:lstStyle/>
          <a:p>
            <a:pPr>
              <a:defRPr/>
            </a:pPr>
            <a:fld id="{3F288114-09F4-48EC-9137-58081127256E}" type="slidenum">
              <a:rPr lang="ar-SA"/>
              <a:pPr>
                <a:defRPr/>
              </a:pPr>
              <a:t>8</a:t>
            </a:fld>
            <a:endParaRPr lang="ar-SA" dirty="0"/>
          </a:p>
        </p:txBody>
      </p:sp>
      <p:sp>
        <p:nvSpPr>
          <p:cNvPr id="5" name="Footer Placeholder 4"/>
          <p:cNvSpPr>
            <a:spLocks noGrp="1"/>
          </p:cNvSpPr>
          <p:nvPr>
            <p:ph type="ftr" sz="quarter" idx="11"/>
          </p:nvPr>
        </p:nvSpPr>
        <p:spPr>
          <a:xfrm>
            <a:off x="2874963" y="6453188"/>
            <a:ext cx="3352800" cy="268287"/>
          </a:xfrm>
        </p:spPr>
        <p:txBody>
          <a:bodyPr/>
          <a:lstStyle/>
          <a:p>
            <a:pPr algn="ctr">
              <a:defRPr/>
            </a:pPr>
            <a:r>
              <a:rPr lang="en-US" dirty="0">
                <a:solidFill>
                  <a:schemeClr val="tx1"/>
                </a:solidFill>
              </a:rPr>
              <a:t>Prepared by: Laila al-Hasan</a:t>
            </a:r>
            <a:endParaRPr lang="ar-SA" dirty="0">
              <a:solidFill>
                <a:schemeClr val="tx1"/>
              </a:solidFill>
            </a:endParaRPr>
          </a:p>
        </p:txBody>
      </p:sp>
      <p:pic>
        <p:nvPicPr>
          <p:cNvPr id="6150" name="Picture 5" descr="http://wikimapia.org/p/00/01/13/33/39_big.jpg"/>
          <p:cNvPicPr>
            <a:picLocks noChangeAspect="1" noChangeArrowheads="1"/>
          </p:cNvPicPr>
          <p:nvPr/>
        </p:nvPicPr>
        <p:blipFill>
          <a:blip r:embed="rId3" cstate="print"/>
          <a:srcRect/>
          <a:stretch>
            <a:fillRect/>
          </a:stretch>
        </p:blipFill>
        <p:spPr bwMode="auto">
          <a:xfrm>
            <a:off x="468313" y="6165850"/>
            <a:ext cx="719137" cy="498475"/>
          </a:xfrm>
          <a:prstGeom prst="rect">
            <a:avLst/>
          </a:prstGeom>
          <a:noFill/>
          <a:ln w="9525">
            <a:noFill/>
            <a:miter lim="800000"/>
            <a:headEnd/>
            <a:tailEnd/>
          </a:ln>
        </p:spPr>
      </p:pic>
      <p:sp>
        <p:nvSpPr>
          <p:cNvPr id="7" name="Rectangle 4"/>
          <p:cNvSpPr txBox="1">
            <a:spLocks/>
          </p:cNvSpPr>
          <p:nvPr/>
        </p:nvSpPr>
        <p:spPr bwMode="auto">
          <a:xfrm>
            <a:off x="714348" y="1196752"/>
            <a:ext cx="7772400" cy="792163"/>
          </a:xfrm>
          <a:prstGeom prst="rect">
            <a:avLst/>
          </a:prstGeom>
          <a:noFill/>
          <a:ln w="9525">
            <a:noFill/>
            <a:miter lim="800000"/>
            <a:headEnd/>
            <a:tailEnd/>
          </a:ln>
        </p:spPr>
        <p:txBody>
          <a:bodyPr lIns="0" rIns="0" bIns="0" anchor="b"/>
          <a:lstStyle/>
          <a:p>
            <a:pPr algn="ctr">
              <a:defRPr/>
            </a:pPr>
            <a:endParaRPr lang="en-GB" sz="2400" b="1" dirty="0" smtClean="0">
              <a:solidFill>
                <a:srgbClr val="FF0000"/>
              </a:solidFill>
              <a:ea typeface="+mj-ea"/>
              <a:cs typeface="Traditional Arabic" pitchFamily="18" charset="-78"/>
            </a:endParaRPr>
          </a:p>
          <a:p>
            <a:pPr algn="ctr">
              <a:defRPr/>
            </a:pPr>
            <a:r>
              <a:rPr lang="en-GB" sz="2400" b="1" dirty="0" smtClean="0">
                <a:solidFill>
                  <a:srgbClr val="FF0000"/>
                </a:solidFill>
                <a:ea typeface="+mj-ea"/>
                <a:cs typeface="Traditional Arabic" pitchFamily="18" charset="-78"/>
              </a:rPr>
              <a:t> </a:t>
            </a:r>
            <a:br>
              <a:rPr lang="en-GB" sz="2400" b="1" dirty="0" smtClean="0">
                <a:solidFill>
                  <a:srgbClr val="FF0000"/>
                </a:solidFill>
                <a:ea typeface="+mj-ea"/>
                <a:cs typeface="Traditional Arabic" pitchFamily="18" charset="-78"/>
              </a:rPr>
            </a:br>
            <a:endParaRPr lang="en-GB" sz="2400" b="1" dirty="0">
              <a:solidFill>
                <a:srgbClr val="FF0000"/>
              </a:solidFill>
              <a:ea typeface="+mj-ea"/>
              <a:cs typeface="Traditional Arabic" pitchFamily="18" charset="-78"/>
            </a:endParaRPr>
          </a:p>
        </p:txBody>
      </p:sp>
      <p:sp>
        <p:nvSpPr>
          <p:cNvPr id="8" name="Rectangle 4"/>
          <p:cNvSpPr txBox="1">
            <a:spLocks/>
          </p:cNvSpPr>
          <p:nvPr/>
        </p:nvSpPr>
        <p:spPr bwMode="auto">
          <a:xfrm>
            <a:off x="785786" y="1628725"/>
            <a:ext cx="7772400" cy="792163"/>
          </a:xfrm>
          <a:prstGeom prst="rect">
            <a:avLst/>
          </a:prstGeom>
          <a:noFill/>
          <a:ln w="9525">
            <a:noFill/>
            <a:miter lim="800000"/>
            <a:headEnd/>
            <a:tailEnd/>
          </a:ln>
        </p:spPr>
        <p:txBody>
          <a:bodyPr lIns="0" rIns="0" bIns="0" anchor="b"/>
          <a:lstStyle/>
          <a:p>
            <a:pPr algn="ctr">
              <a:defRPr/>
            </a:pPr>
            <a:r>
              <a:rPr lang="en-GB" sz="2400" b="1" dirty="0" smtClean="0">
                <a:solidFill>
                  <a:srgbClr val="FF0000"/>
                </a:solidFill>
                <a:cs typeface="Traditional Arabic" pitchFamily="18" charset="-78"/>
              </a:rPr>
              <a:t>Give Information about Yourself</a:t>
            </a:r>
          </a:p>
          <a:p>
            <a:pPr algn="ctr">
              <a:defRPr/>
            </a:pPr>
            <a:r>
              <a:rPr lang="en-GB" sz="2400" b="1" dirty="0" smtClean="0">
                <a:solidFill>
                  <a:srgbClr val="FF0000"/>
                </a:solidFill>
                <a:cs typeface="Traditional Arabic" pitchFamily="18" charset="-78"/>
              </a:rPr>
              <a:t>Simple Present</a:t>
            </a:r>
          </a:p>
          <a:p>
            <a:pPr algn="ctr">
              <a:defRPr/>
            </a:pPr>
            <a:r>
              <a:rPr lang="en-US" sz="2400" b="1" dirty="0" smtClean="0">
                <a:solidFill>
                  <a:srgbClr val="FF0000"/>
                </a:solidFill>
              </a:rPr>
              <a:t>The Negative Form of the Simple Present Tense</a:t>
            </a:r>
          </a:p>
          <a:p>
            <a:pPr algn="ctr">
              <a:defRPr/>
            </a:pPr>
            <a:endParaRPr lang="en-GB" sz="2400" b="1" dirty="0" smtClean="0">
              <a:solidFill>
                <a:srgbClr val="FF0000"/>
              </a:solidFill>
              <a:cs typeface="Traditional Arabic" pitchFamily="18" charset="-78"/>
            </a:endParaRPr>
          </a:p>
        </p:txBody>
      </p:sp>
      <p:sp>
        <p:nvSpPr>
          <p:cNvPr id="2" name="Rectangle 1"/>
          <p:cNvSpPr/>
          <p:nvPr/>
        </p:nvSpPr>
        <p:spPr>
          <a:xfrm>
            <a:off x="971600" y="2274838"/>
            <a:ext cx="7272808" cy="5170646"/>
          </a:xfrm>
          <a:prstGeom prst="rect">
            <a:avLst/>
          </a:prstGeom>
        </p:spPr>
        <p:txBody>
          <a:bodyPr wrap="square">
            <a:spAutoFit/>
          </a:bodyPr>
          <a:lstStyle/>
          <a:p>
            <a:pPr>
              <a:lnSpc>
                <a:spcPct val="150000"/>
              </a:lnSpc>
            </a:pPr>
            <a:r>
              <a:rPr lang="en-US" sz="2000" dirty="0">
                <a:solidFill>
                  <a:schemeClr val="accent1"/>
                </a:solidFill>
              </a:rPr>
              <a:t>In the simple present tense, negative forms and question forms are made using the auxiliary verb </a:t>
            </a:r>
            <a:r>
              <a:rPr lang="en-US" sz="2000" dirty="0">
                <a:solidFill>
                  <a:srgbClr val="FF0000"/>
                </a:solidFill>
              </a:rPr>
              <a:t>“do”. </a:t>
            </a:r>
            <a:endParaRPr lang="en-US" sz="2000" b="1" dirty="0" smtClean="0">
              <a:solidFill>
                <a:srgbClr val="FF0000"/>
              </a:solidFill>
            </a:endParaRPr>
          </a:p>
          <a:p>
            <a:pPr>
              <a:lnSpc>
                <a:spcPct val="150000"/>
              </a:lnSpc>
            </a:pPr>
            <a:r>
              <a:rPr lang="en-US" sz="2000" b="1" dirty="0" smtClean="0">
                <a:solidFill>
                  <a:srgbClr val="FF0000"/>
                </a:solidFill>
              </a:rPr>
              <a:t>Forming </a:t>
            </a:r>
            <a:r>
              <a:rPr lang="en-US" sz="2000" b="1" dirty="0">
                <a:solidFill>
                  <a:srgbClr val="FF0000"/>
                </a:solidFill>
              </a:rPr>
              <a:t>a negative </a:t>
            </a:r>
          </a:p>
          <a:p>
            <a:pPr>
              <a:lnSpc>
                <a:spcPct val="150000"/>
              </a:lnSpc>
            </a:pPr>
            <a:r>
              <a:rPr lang="en-US" sz="2000" i="1" dirty="0">
                <a:solidFill>
                  <a:schemeClr val="accent1"/>
                </a:solidFill>
              </a:rPr>
              <a:t>Negatives in the simple present are formed by adding </a:t>
            </a:r>
            <a:r>
              <a:rPr lang="en-US" sz="2000" i="1" dirty="0">
                <a:solidFill>
                  <a:srgbClr val="FF0000"/>
                </a:solidFill>
              </a:rPr>
              <a:t>don't </a:t>
            </a:r>
            <a:r>
              <a:rPr lang="en-US" sz="2000" i="1" dirty="0">
                <a:solidFill>
                  <a:schemeClr val="accent1"/>
                </a:solidFill>
              </a:rPr>
              <a:t>or </a:t>
            </a:r>
            <a:r>
              <a:rPr lang="en-US" sz="2000" i="1" dirty="0">
                <a:solidFill>
                  <a:srgbClr val="FF0000"/>
                </a:solidFill>
              </a:rPr>
              <a:t>doesn't </a:t>
            </a:r>
            <a:r>
              <a:rPr lang="en-US" sz="2000" i="1" dirty="0">
                <a:solidFill>
                  <a:schemeClr val="accent1"/>
                </a:solidFill>
              </a:rPr>
              <a:t>before the simple form of the verb: </a:t>
            </a:r>
            <a:endParaRPr lang="en-US" sz="2000" i="1" dirty="0" smtClean="0">
              <a:solidFill>
                <a:schemeClr val="accent1"/>
              </a:solidFill>
            </a:endParaRPr>
          </a:p>
          <a:p>
            <a:pPr>
              <a:lnSpc>
                <a:spcPct val="150000"/>
              </a:lnSpc>
            </a:pPr>
            <a:r>
              <a:rPr lang="en-US" sz="2000" dirty="0" smtClean="0">
                <a:solidFill>
                  <a:schemeClr val="accent1"/>
                </a:solidFill>
              </a:rPr>
              <a:t>I </a:t>
            </a:r>
            <a:r>
              <a:rPr lang="en-US" sz="2000" dirty="0" smtClean="0">
                <a:solidFill>
                  <a:srgbClr val="FF0000"/>
                </a:solidFill>
              </a:rPr>
              <a:t>don’t</a:t>
            </a:r>
            <a:r>
              <a:rPr lang="en-US" sz="2000" dirty="0" smtClean="0">
                <a:solidFill>
                  <a:schemeClr val="accent1"/>
                </a:solidFill>
              </a:rPr>
              <a:t> play tennis.</a:t>
            </a:r>
          </a:p>
          <a:p>
            <a:pPr>
              <a:lnSpc>
                <a:spcPct val="150000"/>
              </a:lnSpc>
            </a:pPr>
            <a:r>
              <a:rPr lang="en-US" sz="2000" dirty="0" smtClean="0">
                <a:solidFill>
                  <a:schemeClr val="accent1"/>
                </a:solidFill>
              </a:rPr>
              <a:t>We </a:t>
            </a:r>
            <a:r>
              <a:rPr lang="en-US" sz="2000" dirty="0" smtClean="0">
                <a:solidFill>
                  <a:srgbClr val="FF0000"/>
                </a:solidFill>
              </a:rPr>
              <a:t>don’t</a:t>
            </a:r>
            <a:r>
              <a:rPr lang="en-US" sz="2000" dirty="0" smtClean="0">
                <a:solidFill>
                  <a:schemeClr val="accent1"/>
                </a:solidFill>
              </a:rPr>
              <a:t> speak French.</a:t>
            </a:r>
          </a:p>
          <a:p>
            <a:pPr>
              <a:lnSpc>
                <a:spcPct val="150000"/>
              </a:lnSpc>
            </a:pPr>
            <a:r>
              <a:rPr lang="en-US" sz="2000" dirty="0" smtClean="0">
                <a:solidFill>
                  <a:schemeClr val="accent1"/>
                </a:solidFill>
              </a:rPr>
              <a:t>She </a:t>
            </a:r>
            <a:r>
              <a:rPr lang="en-US" sz="2000" dirty="0" smtClean="0">
                <a:solidFill>
                  <a:srgbClr val="FF0000"/>
                </a:solidFill>
              </a:rPr>
              <a:t>doesn’t</a:t>
            </a:r>
            <a:r>
              <a:rPr lang="en-US" sz="2000" dirty="0" smtClean="0">
                <a:solidFill>
                  <a:schemeClr val="accent1"/>
                </a:solidFill>
              </a:rPr>
              <a:t> eat a lot of rice.</a:t>
            </a:r>
          </a:p>
          <a:p>
            <a:pPr>
              <a:lnSpc>
                <a:spcPct val="150000"/>
              </a:lnSpc>
            </a:pPr>
            <a:r>
              <a:rPr lang="en-US" sz="2000" dirty="0" smtClean="0">
                <a:solidFill>
                  <a:schemeClr val="accent1"/>
                </a:solidFill>
              </a:rPr>
              <a:t>It </a:t>
            </a:r>
            <a:r>
              <a:rPr lang="en-US" sz="2000" dirty="0" smtClean="0">
                <a:solidFill>
                  <a:srgbClr val="FF0000"/>
                </a:solidFill>
              </a:rPr>
              <a:t>doesn’t</a:t>
            </a:r>
            <a:r>
              <a:rPr lang="en-US" sz="2000" dirty="0" smtClean="0">
                <a:solidFill>
                  <a:schemeClr val="accent1"/>
                </a:solidFill>
              </a:rPr>
              <a:t> rain in summer in Saudi Arabia.  </a:t>
            </a:r>
          </a:p>
          <a:p>
            <a:pPr>
              <a:lnSpc>
                <a:spcPct val="150000"/>
              </a:lnSpc>
            </a:pPr>
            <a:endParaRPr lang="en-US" sz="2000" dirty="0">
              <a:solidFill>
                <a:schemeClr val="accent1"/>
              </a:solidFill>
            </a:endParaRPr>
          </a:p>
          <a:p>
            <a:pPr>
              <a:lnSpc>
                <a:spcPct val="150000"/>
              </a:lnSpc>
            </a:pPr>
            <a:endParaRPr lang="en-US" sz="2000" dirty="0">
              <a:solidFill>
                <a:schemeClr val="accent1"/>
              </a:solidFill>
            </a:endParaRPr>
          </a:p>
        </p:txBody>
      </p:sp>
    </p:spTree>
    <p:extLst>
      <p:ext uri="{BB962C8B-B14F-4D97-AF65-F5344CB8AC3E}">
        <p14:creationId xmlns="" xmlns:p14="http://schemas.microsoft.com/office/powerpoint/2010/main" val="145871787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a:xfrm>
            <a:off x="455613" y="977900"/>
            <a:ext cx="8229600" cy="650875"/>
          </a:xfrm>
        </p:spPr>
        <p:txBody>
          <a:bodyPr/>
          <a:lstStyle/>
          <a:p>
            <a:pPr algn="ctr" rtl="0" eaLnBrk="1" hangingPunct="1"/>
            <a:r>
              <a:rPr lang="en-GB" sz="2400" b="1" dirty="0" smtClean="0">
                <a:solidFill>
                  <a:srgbClr val="FF0000"/>
                </a:solidFill>
                <a:cs typeface="Traditional Arabic" pitchFamily="18" charset="-78"/>
              </a:rPr>
              <a:t/>
            </a:r>
            <a:br>
              <a:rPr lang="en-GB" sz="2400" b="1" dirty="0" smtClean="0">
                <a:solidFill>
                  <a:srgbClr val="FF0000"/>
                </a:solidFill>
                <a:cs typeface="Traditional Arabic" pitchFamily="18" charset="-78"/>
              </a:rPr>
            </a:br>
            <a:endParaRPr lang="ar-SA" sz="2400" b="1" dirty="0" smtClean="0">
              <a:solidFill>
                <a:srgbClr val="FF0000"/>
              </a:solidFill>
            </a:endParaRPr>
          </a:p>
        </p:txBody>
      </p:sp>
      <p:sp>
        <p:nvSpPr>
          <p:cNvPr id="6147" name="Content Placeholder 2"/>
          <p:cNvSpPr>
            <a:spLocks noGrp="1"/>
          </p:cNvSpPr>
          <p:nvPr>
            <p:ph idx="1"/>
          </p:nvPr>
        </p:nvSpPr>
        <p:spPr>
          <a:xfrm>
            <a:off x="785786" y="2143116"/>
            <a:ext cx="7643866" cy="3786214"/>
          </a:xfrm>
        </p:spPr>
        <p:txBody>
          <a:bodyPr/>
          <a:lstStyle/>
          <a:p>
            <a:pPr algn="just" rtl="0">
              <a:lnSpc>
                <a:spcPct val="150000"/>
              </a:lnSpc>
              <a:buNone/>
            </a:pPr>
            <a:r>
              <a:rPr lang="en-US" sz="2000" dirty="0" smtClean="0">
                <a:solidFill>
                  <a:schemeClr val="accent1"/>
                </a:solidFill>
                <a:latin typeface="Constantia" pitchFamily="18" charset="0"/>
              </a:rPr>
              <a:t>               </a:t>
            </a:r>
            <a:endParaRPr lang="en-GB" sz="2000" dirty="0" smtClean="0">
              <a:solidFill>
                <a:schemeClr val="accent1"/>
              </a:solidFill>
              <a:latin typeface="Constantia" pitchFamily="18" charset="0"/>
              <a:cs typeface="Majalla UI"/>
            </a:endParaRPr>
          </a:p>
        </p:txBody>
      </p:sp>
      <p:sp>
        <p:nvSpPr>
          <p:cNvPr id="4" name="Slide Number Placeholder 3"/>
          <p:cNvSpPr>
            <a:spLocks noGrp="1"/>
          </p:cNvSpPr>
          <p:nvPr>
            <p:ph type="sldNum" sz="quarter" idx="12"/>
          </p:nvPr>
        </p:nvSpPr>
        <p:spPr/>
        <p:txBody>
          <a:bodyPr/>
          <a:lstStyle/>
          <a:p>
            <a:pPr>
              <a:defRPr/>
            </a:pPr>
            <a:fld id="{3F288114-09F4-48EC-9137-58081127256E}" type="slidenum">
              <a:rPr lang="ar-SA"/>
              <a:pPr>
                <a:defRPr/>
              </a:pPr>
              <a:t>9</a:t>
            </a:fld>
            <a:endParaRPr lang="ar-SA" dirty="0"/>
          </a:p>
        </p:txBody>
      </p:sp>
      <p:sp>
        <p:nvSpPr>
          <p:cNvPr id="5" name="Footer Placeholder 4"/>
          <p:cNvSpPr>
            <a:spLocks noGrp="1"/>
          </p:cNvSpPr>
          <p:nvPr>
            <p:ph type="ftr" sz="quarter" idx="11"/>
          </p:nvPr>
        </p:nvSpPr>
        <p:spPr>
          <a:xfrm>
            <a:off x="2874963" y="6453188"/>
            <a:ext cx="3352800" cy="268287"/>
          </a:xfrm>
        </p:spPr>
        <p:txBody>
          <a:bodyPr/>
          <a:lstStyle/>
          <a:p>
            <a:pPr algn="ctr">
              <a:defRPr/>
            </a:pPr>
            <a:r>
              <a:rPr lang="en-US" dirty="0">
                <a:solidFill>
                  <a:schemeClr val="tx1"/>
                </a:solidFill>
              </a:rPr>
              <a:t>Prepared by: Laila al-Hasan</a:t>
            </a:r>
            <a:endParaRPr lang="ar-SA" dirty="0">
              <a:solidFill>
                <a:schemeClr val="tx1"/>
              </a:solidFill>
            </a:endParaRPr>
          </a:p>
        </p:txBody>
      </p:sp>
      <p:pic>
        <p:nvPicPr>
          <p:cNvPr id="6150" name="Picture 5" descr="http://wikimapia.org/p/00/01/13/33/39_big.jpg"/>
          <p:cNvPicPr>
            <a:picLocks noChangeAspect="1" noChangeArrowheads="1"/>
          </p:cNvPicPr>
          <p:nvPr/>
        </p:nvPicPr>
        <p:blipFill>
          <a:blip r:embed="rId3" cstate="print"/>
          <a:srcRect/>
          <a:stretch>
            <a:fillRect/>
          </a:stretch>
        </p:blipFill>
        <p:spPr bwMode="auto">
          <a:xfrm>
            <a:off x="468313" y="6165850"/>
            <a:ext cx="719137" cy="498475"/>
          </a:xfrm>
          <a:prstGeom prst="rect">
            <a:avLst/>
          </a:prstGeom>
          <a:noFill/>
          <a:ln w="9525">
            <a:noFill/>
            <a:miter lim="800000"/>
            <a:headEnd/>
            <a:tailEnd/>
          </a:ln>
        </p:spPr>
      </p:pic>
      <p:sp>
        <p:nvSpPr>
          <p:cNvPr id="7" name="Rectangle 4"/>
          <p:cNvSpPr txBox="1">
            <a:spLocks/>
          </p:cNvSpPr>
          <p:nvPr/>
        </p:nvSpPr>
        <p:spPr bwMode="auto">
          <a:xfrm>
            <a:off x="714348" y="1196752"/>
            <a:ext cx="7772400" cy="792163"/>
          </a:xfrm>
          <a:prstGeom prst="rect">
            <a:avLst/>
          </a:prstGeom>
          <a:noFill/>
          <a:ln w="9525">
            <a:noFill/>
            <a:miter lim="800000"/>
            <a:headEnd/>
            <a:tailEnd/>
          </a:ln>
        </p:spPr>
        <p:txBody>
          <a:bodyPr lIns="0" rIns="0" bIns="0" anchor="b"/>
          <a:lstStyle/>
          <a:p>
            <a:pPr algn="ctr">
              <a:defRPr/>
            </a:pPr>
            <a:endParaRPr lang="en-GB" sz="2400" b="1" dirty="0" smtClean="0">
              <a:solidFill>
                <a:srgbClr val="FF0000"/>
              </a:solidFill>
              <a:ea typeface="+mj-ea"/>
              <a:cs typeface="Traditional Arabic" pitchFamily="18" charset="-78"/>
            </a:endParaRPr>
          </a:p>
          <a:p>
            <a:pPr algn="ctr">
              <a:defRPr/>
            </a:pPr>
            <a:r>
              <a:rPr lang="en-GB" sz="2400" b="1" dirty="0" smtClean="0">
                <a:solidFill>
                  <a:srgbClr val="FF0000"/>
                </a:solidFill>
                <a:ea typeface="+mj-ea"/>
                <a:cs typeface="Traditional Arabic" pitchFamily="18" charset="-78"/>
              </a:rPr>
              <a:t> </a:t>
            </a:r>
            <a:br>
              <a:rPr lang="en-GB" sz="2400" b="1" dirty="0" smtClean="0">
                <a:solidFill>
                  <a:srgbClr val="FF0000"/>
                </a:solidFill>
                <a:ea typeface="+mj-ea"/>
                <a:cs typeface="Traditional Arabic" pitchFamily="18" charset="-78"/>
              </a:rPr>
            </a:br>
            <a:endParaRPr lang="en-GB" sz="2400" b="1" dirty="0">
              <a:solidFill>
                <a:srgbClr val="FF0000"/>
              </a:solidFill>
              <a:ea typeface="+mj-ea"/>
              <a:cs typeface="Traditional Arabic" pitchFamily="18" charset="-78"/>
            </a:endParaRPr>
          </a:p>
        </p:txBody>
      </p:sp>
      <p:sp>
        <p:nvSpPr>
          <p:cNvPr id="8" name="Rectangle 4"/>
          <p:cNvSpPr txBox="1">
            <a:spLocks/>
          </p:cNvSpPr>
          <p:nvPr/>
        </p:nvSpPr>
        <p:spPr bwMode="auto">
          <a:xfrm>
            <a:off x="785786" y="1628725"/>
            <a:ext cx="7772400" cy="792163"/>
          </a:xfrm>
          <a:prstGeom prst="rect">
            <a:avLst/>
          </a:prstGeom>
          <a:noFill/>
          <a:ln w="9525">
            <a:noFill/>
            <a:miter lim="800000"/>
            <a:headEnd/>
            <a:tailEnd/>
          </a:ln>
        </p:spPr>
        <p:txBody>
          <a:bodyPr lIns="0" rIns="0" bIns="0" anchor="b"/>
          <a:lstStyle/>
          <a:p>
            <a:pPr algn="ctr">
              <a:defRPr/>
            </a:pPr>
            <a:r>
              <a:rPr lang="en-GB" sz="2400" b="1" dirty="0" smtClean="0">
                <a:solidFill>
                  <a:srgbClr val="FF0000"/>
                </a:solidFill>
                <a:cs typeface="Traditional Arabic" pitchFamily="18" charset="-78"/>
              </a:rPr>
              <a:t>Give Information about Yourself</a:t>
            </a:r>
          </a:p>
          <a:p>
            <a:pPr algn="ctr">
              <a:defRPr/>
            </a:pPr>
            <a:r>
              <a:rPr lang="en-GB" sz="2400" b="1" dirty="0" smtClean="0">
                <a:solidFill>
                  <a:srgbClr val="FF0000"/>
                </a:solidFill>
                <a:cs typeface="Traditional Arabic" pitchFamily="18" charset="-78"/>
              </a:rPr>
              <a:t>Simple Present</a:t>
            </a:r>
          </a:p>
          <a:p>
            <a:pPr algn="ctr">
              <a:defRPr/>
            </a:pPr>
            <a:r>
              <a:rPr lang="en-US" sz="2400" b="1" dirty="0" smtClean="0">
                <a:solidFill>
                  <a:srgbClr val="FF0000"/>
                </a:solidFill>
              </a:rPr>
              <a:t>The Negative Form of the Simple Present Tense</a:t>
            </a:r>
          </a:p>
          <a:p>
            <a:pPr algn="ctr">
              <a:defRPr/>
            </a:pPr>
            <a:endParaRPr lang="en-GB" sz="2400" b="1" dirty="0" smtClean="0">
              <a:solidFill>
                <a:srgbClr val="FF0000"/>
              </a:solidFill>
              <a:cs typeface="Traditional Arabic" pitchFamily="18" charset="-78"/>
            </a:endParaRPr>
          </a:p>
        </p:txBody>
      </p:sp>
      <p:sp>
        <p:nvSpPr>
          <p:cNvPr id="2" name="Rectangle 1"/>
          <p:cNvSpPr/>
          <p:nvPr/>
        </p:nvSpPr>
        <p:spPr>
          <a:xfrm>
            <a:off x="971600" y="2274838"/>
            <a:ext cx="7272808" cy="967957"/>
          </a:xfrm>
          <a:prstGeom prst="rect">
            <a:avLst/>
          </a:prstGeom>
        </p:spPr>
        <p:txBody>
          <a:bodyPr wrap="square">
            <a:spAutoFit/>
          </a:bodyPr>
          <a:lstStyle/>
          <a:p>
            <a:pPr>
              <a:lnSpc>
                <a:spcPct val="150000"/>
              </a:lnSpc>
            </a:pPr>
            <a:endParaRPr lang="en-US" sz="2000" dirty="0">
              <a:solidFill>
                <a:schemeClr val="accent1"/>
              </a:solidFill>
            </a:endParaRPr>
          </a:p>
          <a:p>
            <a:pPr>
              <a:lnSpc>
                <a:spcPct val="150000"/>
              </a:lnSpc>
            </a:pPr>
            <a:endParaRPr lang="en-US" sz="2000" dirty="0">
              <a:solidFill>
                <a:schemeClr val="accent1"/>
              </a:solidFill>
            </a:endParaRPr>
          </a:p>
        </p:txBody>
      </p:sp>
      <p:graphicFrame>
        <p:nvGraphicFramePr>
          <p:cNvPr id="10" name="Table 9"/>
          <p:cNvGraphicFramePr>
            <a:graphicFrameLocks noGrp="1"/>
          </p:cNvGraphicFramePr>
          <p:nvPr>
            <p:extLst>
              <p:ext uri="{D42A27DB-BD31-4B8C-83A1-F6EECF244321}">
                <p14:modId xmlns="" xmlns:p14="http://schemas.microsoft.com/office/powerpoint/2010/main" val="3652092885"/>
              </p:ext>
            </p:extLst>
          </p:nvPr>
        </p:nvGraphicFramePr>
        <p:xfrm>
          <a:off x="714347" y="2268531"/>
          <a:ext cx="8072495" cy="3860528"/>
        </p:xfrm>
        <a:graphic>
          <a:graphicData uri="http://schemas.openxmlformats.org/drawingml/2006/table">
            <a:tbl>
              <a:tblPr rtl="1"/>
              <a:tblGrid>
                <a:gridCol w="5580161"/>
                <a:gridCol w="1246167"/>
                <a:gridCol w="1246167"/>
              </a:tblGrid>
              <a:tr h="426348">
                <a:tc>
                  <a:txBody>
                    <a:bodyPr/>
                    <a:lstStyle/>
                    <a:p>
                      <a:pPr marL="457200" indent="-457200" algn="ctr" rtl="0">
                        <a:lnSpc>
                          <a:spcPct val="115000"/>
                        </a:lnSpc>
                        <a:spcAft>
                          <a:spcPts val="0"/>
                        </a:spcAft>
                        <a:buFont typeface="+mj-lt"/>
                        <a:buNone/>
                      </a:pPr>
                      <a:r>
                        <a:rPr lang="en-US" sz="2000" b="0" dirty="0" smtClean="0">
                          <a:solidFill>
                            <a:srgbClr val="FF0000"/>
                          </a:solidFill>
                          <a:latin typeface="Constantia" pitchFamily="18" charset="0"/>
                          <a:ea typeface="Calibri"/>
                          <a:cs typeface="Arial"/>
                        </a:rPr>
                        <a:t>Example </a:t>
                      </a:r>
                      <a:endParaRPr lang="en-US" sz="2000" b="0" dirty="0">
                        <a:solidFill>
                          <a:srgbClr val="FF0000"/>
                        </a:solidFill>
                        <a:latin typeface="Constantia" pitchFamily="18" charset="0"/>
                        <a:ea typeface="Calibri"/>
                        <a:cs typeface="Arial"/>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gradFill>
                      <a:gsLst>
                        <a:gs pos="0">
                          <a:schemeClr val="accent3">
                            <a:tint val="70000"/>
                            <a:satMod val="130000"/>
                          </a:schemeClr>
                        </a:gs>
                        <a:gs pos="43000">
                          <a:schemeClr val="accent3">
                            <a:tint val="44000"/>
                            <a:satMod val="165000"/>
                          </a:schemeClr>
                        </a:gs>
                        <a:gs pos="93000">
                          <a:schemeClr val="accent3">
                            <a:tint val="15000"/>
                            <a:satMod val="165000"/>
                          </a:schemeClr>
                        </a:gs>
                        <a:gs pos="100000">
                          <a:schemeClr val="accent3">
                            <a:tint val="5000"/>
                            <a:satMod val="250000"/>
                          </a:schemeClr>
                        </a:gs>
                      </a:gsLst>
                      <a:path path="circle">
                        <a:fillToRect l="50000" t="130000" r="50000" b="-30000"/>
                      </a:path>
                    </a:gradFill>
                  </a:tcPr>
                </a:tc>
                <a:tc>
                  <a:txBody>
                    <a:bodyPr/>
                    <a:lstStyle/>
                    <a:p>
                      <a:pPr marL="0" indent="0" algn="ctr" rtl="0">
                        <a:lnSpc>
                          <a:spcPct val="115000"/>
                        </a:lnSpc>
                        <a:spcAft>
                          <a:spcPts val="0"/>
                        </a:spcAft>
                        <a:buFont typeface="+mj-lt"/>
                        <a:buNone/>
                      </a:pPr>
                      <a:r>
                        <a:rPr lang="en-US" sz="2000" b="0" dirty="0" smtClean="0">
                          <a:solidFill>
                            <a:srgbClr val="FF0000"/>
                          </a:solidFill>
                          <a:latin typeface="Constantia" pitchFamily="18" charset="0"/>
                          <a:ea typeface="Calibri"/>
                          <a:cs typeface="Arial"/>
                        </a:rPr>
                        <a:t>Auxiliary </a:t>
                      </a:r>
                      <a:endParaRPr lang="en-US" sz="2000" b="0" dirty="0">
                        <a:solidFill>
                          <a:srgbClr val="FF0000"/>
                        </a:solidFill>
                        <a:latin typeface="Constantia" pitchFamily="18" charset="0"/>
                        <a:ea typeface="Calibri"/>
                        <a:cs typeface="Arial"/>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gradFill>
                      <a:gsLst>
                        <a:gs pos="0">
                          <a:schemeClr val="accent3">
                            <a:tint val="70000"/>
                            <a:satMod val="130000"/>
                          </a:schemeClr>
                        </a:gs>
                        <a:gs pos="43000">
                          <a:schemeClr val="accent3">
                            <a:tint val="44000"/>
                            <a:satMod val="165000"/>
                          </a:schemeClr>
                        </a:gs>
                        <a:gs pos="93000">
                          <a:schemeClr val="accent3">
                            <a:tint val="15000"/>
                            <a:satMod val="165000"/>
                          </a:schemeClr>
                        </a:gs>
                        <a:gs pos="100000">
                          <a:schemeClr val="accent3">
                            <a:tint val="5000"/>
                            <a:satMod val="250000"/>
                          </a:schemeClr>
                        </a:gs>
                      </a:gsLst>
                      <a:path path="circle">
                        <a:fillToRect l="50000" t="130000" r="50000" b="-30000"/>
                      </a:path>
                    </a:gradFill>
                  </a:tcPr>
                </a:tc>
                <a:tc>
                  <a:txBody>
                    <a:bodyPr/>
                    <a:lstStyle/>
                    <a:p>
                      <a:pPr marL="0" indent="0" algn="ctr" rtl="0">
                        <a:lnSpc>
                          <a:spcPct val="115000"/>
                        </a:lnSpc>
                        <a:spcAft>
                          <a:spcPts val="0"/>
                        </a:spcAft>
                        <a:buFont typeface="+mj-lt"/>
                        <a:buNone/>
                      </a:pPr>
                      <a:r>
                        <a:rPr lang="en-US" sz="2000" b="0" dirty="0" smtClean="0">
                          <a:solidFill>
                            <a:srgbClr val="FF0000"/>
                          </a:solidFill>
                          <a:latin typeface="Constantia" pitchFamily="18" charset="0"/>
                          <a:ea typeface="Calibri"/>
                          <a:cs typeface="Arial"/>
                        </a:rPr>
                        <a:t>Subject </a:t>
                      </a:r>
                      <a:endParaRPr lang="en-US" sz="2000" b="0" dirty="0">
                        <a:solidFill>
                          <a:srgbClr val="FF0000"/>
                        </a:solidFill>
                        <a:latin typeface="Constantia" pitchFamily="18" charset="0"/>
                        <a:ea typeface="Calibri"/>
                        <a:cs typeface="Arial"/>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gradFill>
                      <a:gsLst>
                        <a:gs pos="0">
                          <a:schemeClr val="accent3">
                            <a:tint val="70000"/>
                            <a:satMod val="130000"/>
                          </a:schemeClr>
                        </a:gs>
                        <a:gs pos="43000">
                          <a:schemeClr val="accent3">
                            <a:tint val="44000"/>
                            <a:satMod val="165000"/>
                          </a:schemeClr>
                        </a:gs>
                        <a:gs pos="93000">
                          <a:schemeClr val="accent3">
                            <a:tint val="15000"/>
                            <a:satMod val="165000"/>
                          </a:schemeClr>
                        </a:gs>
                        <a:gs pos="100000">
                          <a:schemeClr val="accent3">
                            <a:tint val="5000"/>
                            <a:satMod val="250000"/>
                          </a:schemeClr>
                        </a:gs>
                      </a:gsLst>
                      <a:path path="circle">
                        <a:fillToRect l="50000" t="130000" r="50000" b="-30000"/>
                      </a:path>
                    </a:gradFill>
                  </a:tcPr>
                </a:tc>
              </a:tr>
              <a:tr h="43204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b="0" dirty="0" smtClean="0">
                          <a:solidFill>
                            <a:schemeClr val="accent1"/>
                          </a:solidFill>
                          <a:latin typeface="Constantia" pitchFamily="18" charset="0"/>
                        </a:rPr>
                        <a:t>I don't sing </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gradFill>
                      <a:gsLst>
                        <a:gs pos="0">
                          <a:schemeClr val="accent3">
                            <a:tint val="70000"/>
                            <a:satMod val="130000"/>
                          </a:schemeClr>
                        </a:gs>
                        <a:gs pos="43000">
                          <a:schemeClr val="accent3">
                            <a:tint val="44000"/>
                            <a:satMod val="165000"/>
                          </a:schemeClr>
                        </a:gs>
                        <a:gs pos="93000">
                          <a:schemeClr val="accent3">
                            <a:tint val="15000"/>
                            <a:satMod val="165000"/>
                          </a:schemeClr>
                        </a:gs>
                        <a:gs pos="100000">
                          <a:schemeClr val="accent3">
                            <a:tint val="5000"/>
                            <a:satMod val="250000"/>
                          </a:schemeClr>
                        </a:gs>
                      </a:gsLst>
                      <a:path path="circle">
                        <a:fillToRect l="50000" t="130000" r="50000" b="-30000"/>
                      </a:path>
                    </a:gradFill>
                  </a:tcPr>
                </a:tc>
                <a:tc>
                  <a:txBody>
                    <a:bodyPr/>
                    <a:lstStyle/>
                    <a:p>
                      <a:pPr algn="l" rtl="0"/>
                      <a:r>
                        <a:rPr lang="en-US" sz="2000" b="0" dirty="0">
                          <a:solidFill>
                            <a:schemeClr val="accent1"/>
                          </a:solidFill>
                          <a:latin typeface="Constantia" pitchFamily="18" charset="0"/>
                        </a:rPr>
                        <a:t>don't </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gradFill>
                      <a:gsLst>
                        <a:gs pos="0">
                          <a:schemeClr val="accent3">
                            <a:tint val="70000"/>
                            <a:satMod val="130000"/>
                          </a:schemeClr>
                        </a:gs>
                        <a:gs pos="43000">
                          <a:schemeClr val="accent3">
                            <a:tint val="44000"/>
                            <a:satMod val="165000"/>
                          </a:schemeClr>
                        </a:gs>
                        <a:gs pos="93000">
                          <a:schemeClr val="accent3">
                            <a:tint val="15000"/>
                            <a:satMod val="165000"/>
                          </a:schemeClr>
                        </a:gs>
                        <a:gs pos="100000">
                          <a:schemeClr val="accent3">
                            <a:tint val="5000"/>
                            <a:satMod val="250000"/>
                          </a:schemeClr>
                        </a:gs>
                      </a:gsLst>
                      <a:path path="circle">
                        <a:fillToRect l="50000" t="130000" r="50000" b="-30000"/>
                      </a:path>
                    </a:gradFill>
                  </a:tcPr>
                </a:tc>
                <a:tc>
                  <a:txBody>
                    <a:bodyPr/>
                    <a:lstStyle/>
                    <a:p>
                      <a:pPr algn="l" rtl="0"/>
                      <a:r>
                        <a:rPr lang="en-US" sz="2000" b="0" dirty="0" smtClean="0">
                          <a:solidFill>
                            <a:schemeClr val="accent1"/>
                          </a:solidFill>
                          <a:latin typeface="Constantia" pitchFamily="18" charset="0"/>
                        </a:rPr>
                        <a:t>I </a:t>
                      </a:r>
                      <a:endParaRPr lang="en-US" sz="2000" b="0" dirty="0">
                        <a:solidFill>
                          <a:schemeClr val="accent1"/>
                        </a:solidFill>
                        <a:latin typeface="Constantia"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gradFill>
                      <a:gsLst>
                        <a:gs pos="0">
                          <a:schemeClr val="accent3">
                            <a:tint val="70000"/>
                            <a:satMod val="130000"/>
                          </a:schemeClr>
                        </a:gs>
                        <a:gs pos="43000">
                          <a:schemeClr val="accent3">
                            <a:tint val="44000"/>
                            <a:satMod val="165000"/>
                          </a:schemeClr>
                        </a:gs>
                        <a:gs pos="93000">
                          <a:schemeClr val="accent3">
                            <a:tint val="15000"/>
                            <a:satMod val="165000"/>
                          </a:schemeClr>
                        </a:gs>
                        <a:gs pos="100000">
                          <a:schemeClr val="accent3">
                            <a:tint val="5000"/>
                            <a:satMod val="250000"/>
                          </a:schemeClr>
                        </a:gs>
                      </a:gsLst>
                      <a:path path="circle">
                        <a:fillToRect l="50000" t="130000" r="50000" b="-30000"/>
                      </a:path>
                    </a:gradFill>
                  </a:tcPr>
                </a:tc>
              </a:tr>
              <a:tr h="518097">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b="0" dirty="0" smtClean="0">
                          <a:solidFill>
                            <a:schemeClr val="accent1"/>
                          </a:solidFill>
                          <a:latin typeface="Constantia" pitchFamily="18" charset="0"/>
                        </a:rPr>
                        <a:t>You don't sing. </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gradFill>
                      <a:gsLst>
                        <a:gs pos="0">
                          <a:schemeClr val="accent3">
                            <a:tint val="70000"/>
                            <a:satMod val="130000"/>
                          </a:schemeClr>
                        </a:gs>
                        <a:gs pos="43000">
                          <a:schemeClr val="accent3">
                            <a:tint val="44000"/>
                            <a:satMod val="165000"/>
                          </a:schemeClr>
                        </a:gs>
                        <a:gs pos="93000">
                          <a:schemeClr val="accent3">
                            <a:tint val="15000"/>
                            <a:satMod val="165000"/>
                          </a:schemeClr>
                        </a:gs>
                        <a:gs pos="100000">
                          <a:schemeClr val="accent3">
                            <a:tint val="5000"/>
                            <a:satMod val="250000"/>
                          </a:schemeClr>
                        </a:gs>
                      </a:gsLst>
                      <a:path path="circle">
                        <a:fillToRect l="50000" t="130000" r="50000" b="-30000"/>
                      </a:path>
                    </a:gradFill>
                  </a:tcPr>
                </a:tc>
                <a:tc>
                  <a:txBody>
                    <a:bodyPr/>
                    <a:lstStyle/>
                    <a:p>
                      <a:pPr algn="l" rtl="0"/>
                      <a:r>
                        <a:rPr lang="en-US" sz="2000" b="0">
                          <a:solidFill>
                            <a:schemeClr val="accent1"/>
                          </a:solidFill>
                          <a:latin typeface="Constantia" pitchFamily="18" charset="0"/>
                        </a:rPr>
                        <a:t>don't </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gradFill>
                      <a:gsLst>
                        <a:gs pos="0">
                          <a:schemeClr val="accent3">
                            <a:tint val="70000"/>
                            <a:satMod val="130000"/>
                          </a:schemeClr>
                        </a:gs>
                        <a:gs pos="43000">
                          <a:schemeClr val="accent3">
                            <a:tint val="44000"/>
                            <a:satMod val="165000"/>
                          </a:schemeClr>
                        </a:gs>
                        <a:gs pos="93000">
                          <a:schemeClr val="accent3">
                            <a:tint val="15000"/>
                            <a:satMod val="165000"/>
                          </a:schemeClr>
                        </a:gs>
                        <a:gs pos="100000">
                          <a:schemeClr val="accent3">
                            <a:tint val="5000"/>
                            <a:satMod val="250000"/>
                          </a:schemeClr>
                        </a:gs>
                      </a:gsLst>
                      <a:path path="circle">
                        <a:fillToRect l="50000" t="130000" r="50000" b="-30000"/>
                      </a:path>
                    </a:gradFill>
                  </a:tcPr>
                </a:tc>
                <a:tc>
                  <a:txBody>
                    <a:bodyPr/>
                    <a:lstStyle/>
                    <a:p>
                      <a:pPr algn="l" rtl="0"/>
                      <a:r>
                        <a:rPr lang="en-US" sz="2000" b="0" dirty="0" smtClean="0">
                          <a:solidFill>
                            <a:schemeClr val="accent1"/>
                          </a:solidFill>
                          <a:latin typeface="Constantia" pitchFamily="18" charset="0"/>
                        </a:rPr>
                        <a:t>You</a:t>
                      </a:r>
                      <a:endParaRPr lang="en-US" sz="2000" b="0" dirty="0">
                        <a:solidFill>
                          <a:schemeClr val="accent1"/>
                        </a:solidFill>
                        <a:latin typeface="Constantia"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gradFill>
                      <a:gsLst>
                        <a:gs pos="0">
                          <a:schemeClr val="accent3">
                            <a:tint val="70000"/>
                            <a:satMod val="130000"/>
                          </a:schemeClr>
                        </a:gs>
                        <a:gs pos="43000">
                          <a:schemeClr val="accent3">
                            <a:tint val="44000"/>
                            <a:satMod val="165000"/>
                          </a:schemeClr>
                        </a:gs>
                        <a:gs pos="93000">
                          <a:schemeClr val="accent3">
                            <a:tint val="15000"/>
                            <a:satMod val="165000"/>
                          </a:schemeClr>
                        </a:gs>
                        <a:gs pos="100000">
                          <a:schemeClr val="accent3">
                            <a:tint val="5000"/>
                            <a:satMod val="250000"/>
                          </a:schemeClr>
                        </a:gs>
                      </a:gsLst>
                      <a:path path="circle">
                        <a:fillToRect l="50000" t="130000" r="50000" b="-30000"/>
                      </a:path>
                    </a:gradFill>
                  </a:tcPr>
                </a:tc>
              </a:tr>
              <a:tr h="360040">
                <a:tc>
                  <a:txBody>
                    <a:bodyPr/>
                    <a:lstStyle/>
                    <a:p>
                      <a:pPr algn="l" rtl="0"/>
                      <a:r>
                        <a:rPr lang="en-US" sz="2000" b="0" dirty="0" smtClean="0">
                          <a:solidFill>
                            <a:schemeClr val="accent1"/>
                          </a:solidFill>
                          <a:latin typeface="Constantia" pitchFamily="18" charset="0"/>
                        </a:rPr>
                        <a:t>He doesn’t sing. </a:t>
                      </a:r>
                      <a:endParaRPr lang="en-US" sz="2000" b="0" dirty="0">
                        <a:solidFill>
                          <a:schemeClr val="accent1"/>
                        </a:solidFill>
                        <a:latin typeface="Constantia"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gradFill>
                      <a:gsLst>
                        <a:gs pos="0">
                          <a:schemeClr val="accent3">
                            <a:tint val="70000"/>
                            <a:satMod val="130000"/>
                          </a:schemeClr>
                        </a:gs>
                        <a:gs pos="43000">
                          <a:schemeClr val="accent3">
                            <a:tint val="44000"/>
                            <a:satMod val="165000"/>
                          </a:schemeClr>
                        </a:gs>
                        <a:gs pos="93000">
                          <a:schemeClr val="accent3">
                            <a:tint val="15000"/>
                            <a:satMod val="165000"/>
                          </a:schemeClr>
                        </a:gs>
                        <a:gs pos="100000">
                          <a:schemeClr val="accent3">
                            <a:tint val="5000"/>
                            <a:satMod val="250000"/>
                          </a:schemeClr>
                        </a:gs>
                      </a:gsLst>
                      <a:path path="circle">
                        <a:fillToRect l="50000" t="130000" r="50000" b="-30000"/>
                      </a:path>
                    </a:gradFill>
                  </a:tcPr>
                </a:tc>
                <a:tc>
                  <a:txBody>
                    <a:bodyPr/>
                    <a:lstStyle/>
                    <a:p>
                      <a:pPr algn="l" rtl="0"/>
                      <a:r>
                        <a:rPr lang="en-US" sz="2000" b="0">
                          <a:solidFill>
                            <a:schemeClr val="accent1"/>
                          </a:solidFill>
                          <a:latin typeface="Constantia" pitchFamily="18" charset="0"/>
                        </a:rPr>
                        <a:t>doesn't </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gradFill>
                      <a:gsLst>
                        <a:gs pos="0">
                          <a:schemeClr val="accent3">
                            <a:tint val="70000"/>
                            <a:satMod val="130000"/>
                          </a:schemeClr>
                        </a:gs>
                        <a:gs pos="43000">
                          <a:schemeClr val="accent3">
                            <a:tint val="44000"/>
                            <a:satMod val="165000"/>
                          </a:schemeClr>
                        </a:gs>
                        <a:gs pos="93000">
                          <a:schemeClr val="accent3">
                            <a:tint val="15000"/>
                            <a:satMod val="165000"/>
                          </a:schemeClr>
                        </a:gs>
                        <a:gs pos="100000">
                          <a:schemeClr val="accent3">
                            <a:tint val="5000"/>
                            <a:satMod val="250000"/>
                          </a:schemeClr>
                        </a:gs>
                      </a:gsLst>
                      <a:path path="circle">
                        <a:fillToRect l="50000" t="130000" r="50000" b="-30000"/>
                      </a:path>
                    </a:gradFill>
                  </a:tcPr>
                </a:tc>
                <a:tc>
                  <a:txBody>
                    <a:bodyPr/>
                    <a:lstStyle/>
                    <a:p>
                      <a:pPr algn="l" rtl="0"/>
                      <a:r>
                        <a:rPr lang="en-US" sz="2000" b="0" dirty="0" smtClean="0">
                          <a:solidFill>
                            <a:schemeClr val="accent1"/>
                          </a:solidFill>
                          <a:latin typeface="Constantia" pitchFamily="18" charset="0"/>
                        </a:rPr>
                        <a:t>He</a:t>
                      </a:r>
                      <a:endParaRPr lang="en-US" sz="2000" b="0" dirty="0">
                        <a:solidFill>
                          <a:schemeClr val="accent1"/>
                        </a:solidFill>
                        <a:latin typeface="Constantia"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gradFill>
                      <a:gsLst>
                        <a:gs pos="0">
                          <a:schemeClr val="accent3">
                            <a:tint val="70000"/>
                            <a:satMod val="130000"/>
                          </a:schemeClr>
                        </a:gs>
                        <a:gs pos="43000">
                          <a:schemeClr val="accent3">
                            <a:tint val="44000"/>
                            <a:satMod val="165000"/>
                          </a:schemeClr>
                        </a:gs>
                        <a:gs pos="93000">
                          <a:schemeClr val="accent3">
                            <a:tint val="15000"/>
                            <a:satMod val="165000"/>
                          </a:schemeClr>
                        </a:gs>
                        <a:gs pos="100000">
                          <a:schemeClr val="accent3">
                            <a:tint val="5000"/>
                            <a:satMod val="250000"/>
                          </a:schemeClr>
                        </a:gs>
                      </a:gsLst>
                      <a:path path="circle">
                        <a:fillToRect l="50000" t="130000" r="50000" b="-30000"/>
                      </a:path>
                    </a:gradFill>
                  </a:tcPr>
                </a:tc>
              </a:tr>
              <a:tr h="43774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b="0" dirty="0">
                          <a:solidFill>
                            <a:schemeClr val="accent1"/>
                          </a:solidFill>
                          <a:latin typeface="Constantia" pitchFamily="18" charset="0"/>
                        </a:rPr>
                        <a:t>She </a:t>
                      </a:r>
                      <a:r>
                        <a:rPr lang="en-US" sz="2000" b="0" dirty="0" smtClean="0">
                          <a:solidFill>
                            <a:schemeClr val="accent1"/>
                          </a:solidFill>
                          <a:latin typeface="Constantia" pitchFamily="18" charset="0"/>
                        </a:rPr>
                        <a:t>doesn't sing. </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gradFill>
                      <a:gsLst>
                        <a:gs pos="0">
                          <a:schemeClr val="accent3">
                            <a:tint val="70000"/>
                            <a:satMod val="130000"/>
                          </a:schemeClr>
                        </a:gs>
                        <a:gs pos="43000">
                          <a:schemeClr val="accent3">
                            <a:tint val="44000"/>
                            <a:satMod val="165000"/>
                          </a:schemeClr>
                        </a:gs>
                        <a:gs pos="93000">
                          <a:schemeClr val="accent3">
                            <a:tint val="15000"/>
                            <a:satMod val="165000"/>
                          </a:schemeClr>
                        </a:gs>
                        <a:gs pos="100000">
                          <a:schemeClr val="accent3">
                            <a:tint val="5000"/>
                            <a:satMod val="250000"/>
                          </a:schemeClr>
                        </a:gs>
                      </a:gsLst>
                      <a:path path="circle">
                        <a:fillToRect l="50000" t="130000" r="50000" b="-30000"/>
                      </a:path>
                    </a:gradFill>
                  </a:tcPr>
                </a:tc>
                <a:tc>
                  <a:txBody>
                    <a:bodyPr/>
                    <a:lstStyle/>
                    <a:p>
                      <a:pPr algn="l" rtl="0"/>
                      <a:r>
                        <a:rPr lang="en-US" sz="2000" b="0">
                          <a:solidFill>
                            <a:schemeClr val="accent1"/>
                          </a:solidFill>
                          <a:latin typeface="Constantia" pitchFamily="18" charset="0"/>
                        </a:rPr>
                        <a:t>doesn't </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gradFill>
                      <a:gsLst>
                        <a:gs pos="0">
                          <a:schemeClr val="accent3">
                            <a:tint val="70000"/>
                            <a:satMod val="130000"/>
                          </a:schemeClr>
                        </a:gs>
                        <a:gs pos="43000">
                          <a:schemeClr val="accent3">
                            <a:tint val="44000"/>
                            <a:satMod val="165000"/>
                          </a:schemeClr>
                        </a:gs>
                        <a:gs pos="93000">
                          <a:schemeClr val="accent3">
                            <a:tint val="15000"/>
                            <a:satMod val="165000"/>
                          </a:schemeClr>
                        </a:gs>
                        <a:gs pos="100000">
                          <a:schemeClr val="accent3">
                            <a:tint val="5000"/>
                            <a:satMod val="250000"/>
                          </a:schemeClr>
                        </a:gs>
                      </a:gsLst>
                      <a:path path="circle">
                        <a:fillToRect l="50000" t="130000" r="50000" b="-30000"/>
                      </a:path>
                    </a:gradFill>
                  </a:tcPr>
                </a:tc>
                <a:tc>
                  <a:txBody>
                    <a:bodyPr/>
                    <a:lstStyle/>
                    <a:p>
                      <a:pPr algn="l" rtl="0"/>
                      <a:r>
                        <a:rPr lang="en-US" sz="2000" b="0" dirty="0" smtClean="0">
                          <a:solidFill>
                            <a:schemeClr val="accent1"/>
                          </a:solidFill>
                          <a:latin typeface="Constantia" pitchFamily="18" charset="0"/>
                        </a:rPr>
                        <a:t>She</a:t>
                      </a:r>
                      <a:endParaRPr lang="en-US" sz="2000" b="0" dirty="0">
                        <a:solidFill>
                          <a:schemeClr val="accent1"/>
                        </a:solidFill>
                        <a:latin typeface="Constantia"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gradFill>
                      <a:gsLst>
                        <a:gs pos="0">
                          <a:schemeClr val="accent3">
                            <a:tint val="70000"/>
                            <a:satMod val="130000"/>
                          </a:schemeClr>
                        </a:gs>
                        <a:gs pos="43000">
                          <a:schemeClr val="accent3">
                            <a:tint val="44000"/>
                            <a:satMod val="165000"/>
                          </a:schemeClr>
                        </a:gs>
                        <a:gs pos="93000">
                          <a:schemeClr val="accent3">
                            <a:tint val="15000"/>
                            <a:satMod val="165000"/>
                          </a:schemeClr>
                        </a:gs>
                        <a:gs pos="100000">
                          <a:schemeClr val="accent3">
                            <a:tint val="5000"/>
                            <a:satMod val="250000"/>
                          </a:schemeClr>
                        </a:gs>
                      </a:gsLst>
                      <a:path path="circle">
                        <a:fillToRect l="50000" t="130000" r="50000" b="-30000"/>
                      </a:path>
                    </a:gradFill>
                  </a:tcPr>
                </a:tc>
              </a:tr>
              <a:tr h="504056">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b="0" dirty="0">
                          <a:solidFill>
                            <a:schemeClr val="accent1"/>
                          </a:solidFill>
                          <a:latin typeface="Constantia" pitchFamily="18" charset="0"/>
                        </a:rPr>
                        <a:t>It </a:t>
                      </a:r>
                      <a:r>
                        <a:rPr lang="en-US" sz="2000" b="0" dirty="0" smtClean="0">
                          <a:solidFill>
                            <a:schemeClr val="accent1"/>
                          </a:solidFill>
                          <a:latin typeface="Constantia" pitchFamily="18" charset="0"/>
                        </a:rPr>
                        <a:t>doesn't sing .</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gradFill>
                      <a:gsLst>
                        <a:gs pos="0">
                          <a:schemeClr val="accent3">
                            <a:tint val="70000"/>
                            <a:satMod val="130000"/>
                          </a:schemeClr>
                        </a:gs>
                        <a:gs pos="43000">
                          <a:schemeClr val="accent3">
                            <a:tint val="44000"/>
                            <a:satMod val="165000"/>
                          </a:schemeClr>
                        </a:gs>
                        <a:gs pos="93000">
                          <a:schemeClr val="accent3">
                            <a:tint val="15000"/>
                            <a:satMod val="165000"/>
                          </a:schemeClr>
                        </a:gs>
                        <a:gs pos="100000">
                          <a:schemeClr val="accent3">
                            <a:tint val="5000"/>
                            <a:satMod val="250000"/>
                          </a:schemeClr>
                        </a:gs>
                      </a:gsLst>
                      <a:path path="circle">
                        <a:fillToRect l="50000" t="130000" r="50000" b="-30000"/>
                      </a:path>
                    </a:gradFill>
                  </a:tcPr>
                </a:tc>
                <a:tc>
                  <a:txBody>
                    <a:bodyPr/>
                    <a:lstStyle/>
                    <a:p>
                      <a:pPr algn="l" rtl="0"/>
                      <a:r>
                        <a:rPr lang="en-US" sz="2000" b="0">
                          <a:solidFill>
                            <a:schemeClr val="accent1"/>
                          </a:solidFill>
                          <a:latin typeface="Constantia" pitchFamily="18" charset="0"/>
                        </a:rPr>
                        <a:t>doesn't </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gradFill>
                      <a:gsLst>
                        <a:gs pos="0">
                          <a:schemeClr val="accent3">
                            <a:tint val="70000"/>
                            <a:satMod val="130000"/>
                          </a:schemeClr>
                        </a:gs>
                        <a:gs pos="43000">
                          <a:schemeClr val="accent3">
                            <a:tint val="44000"/>
                            <a:satMod val="165000"/>
                          </a:schemeClr>
                        </a:gs>
                        <a:gs pos="93000">
                          <a:schemeClr val="accent3">
                            <a:tint val="15000"/>
                            <a:satMod val="165000"/>
                          </a:schemeClr>
                        </a:gs>
                        <a:gs pos="100000">
                          <a:schemeClr val="accent3">
                            <a:tint val="5000"/>
                            <a:satMod val="250000"/>
                          </a:schemeClr>
                        </a:gs>
                      </a:gsLst>
                      <a:path path="circle">
                        <a:fillToRect l="50000" t="130000" r="50000" b="-30000"/>
                      </a:path>
                    </a:gradFill>
                  </a:tcPr>
                </a:tc>
                <a:tc>
                  <a:txBody>
                    <a:bodyPr/>
                    <a:lstStyle/>
                    <a:p>
                      <a:pPr algn="l" rtl="0"/>
                      <a:r>
                        <a:rPr lang="en-US" sz="2000" b="0" dirty="0" smtClean="0">
                          <a:solidFill>
                            <a:schemeClr val="accent1"/>
                          </a:solidFill>
                          <a:latin typeface="Constantia" pitchFamily="18" charset="0"/>
                        </a:rPr>
                        <a:t>It</a:t>
                      </a:r>
                      <a:endParaRPr lang="en-US" sz="2000" b="0" dirty="0">
                        <a:solidFill>
                          <a:schemeClr val="accent1"/>
                        </a:solidFill>
                        <a:latin typeface="Constantia"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gradFill>
                      <a:gsLst>
                        <a:gs pos="0">
                          <a:schemeClr val="accent3">
                            <a:tint val="70000"/>
                            <a:satMod val="130000"/>
                          </a:schemeClr>
                        </a:gs>
                        <a:gs pos="43000">
                          <a:schemeClr val="accent3">
                            <a:tint val="44000"/>
                            <a:satMod val="165000"/>
                          </a:schemeClr>
                        </a:gs>
                        <a:gs pos="93000">
                          <a:schemeClr val="accent3">
                            <a:tint val="15000"/>
                            <a:satMod val="165000"/>
                          </a:schemeClr>
                        </a:gs>
                        <a:gs pos="100000">
                          <a:schemeClr val="accent3">
                            <a:tint val="5000"/>
                            <a:satMod val="250000"/>
                          </a:schemeClr>
                        </a:gs>
                      </a:gsLst>
                      <a:path path="circle">
                        <a:fillToRect l="50000" t="130000" r="50000" b="-30000"/>
                      </a:path>
                    </a:gradFill>
                  </a:tcPr>
                </a:tc>
              </a:tr>
              <a:tr h="43204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b="0" dirty="0">
                          <a:solidFill>
                            <a:schemeClr val="accent1"/>
                          </a:solidFill>
                          <a:latin typeface="Constantia" pitchFamily="18" charset="0"/>
                        </a:rPr>
                        <a:t>We </a:t>
                      </a:r>
                      <a:r>
                        <a:rPr lang="en-US" sz="2000" b="0" dirty="0" smtClean="0">
                          <a:solidFill>
                            <a:schemeClr val="accent1"/>
                          </a:solidFill>
                          <a:latin typeface="Constantia" pitchFamily="18" charset="0"/>
                        </a:rPr>
                        <a:t>don't sing. </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gradFill>
                      <a:gsLst>
                        <a:gs pos="0">
                          <a:schemeClr val="accent3">
                            <a:tint val="70000"/>
                            <a:satMod val="130000"/>
                          </a:schemeClr>
                        </a:gs>
                        <a:gs pos="43000">
                          <a:schemeClr val="accent3">
                            <a:tint val="44000"/>
                            <a:satMod val="165000"/>
                          </a:schemeClr>
                        </a:gs>
                        <a:gs pos="93000">
                          <a:schemeClr val="accent3">
                            <a:tint val="15000"/>
                            <a:satMod val="165000"/>
                          </a:schemeClr>
                        </a:gs>
                        <a:gs pos="100000">
                          <a:schemeClr val="accent3">
                            <a:tint val="5000"/>
                            <a:satMod val="250000"/>
                          </a:schemeClr>
                        </a:gs>
                      </a:gsLst>
                      <a:path path="circle">
                        <a:fillToRect l="50000" t="130000" r="50000" b="-30000"/>
                      </a:path>
                    </a:gradFill>
                  </a:tcPr>
                </a:tc>
                <a:tc>
                  <a:txBody>
                    <a:bodyPr/>
                    <a:lstStyle/>
                    <a:p>
                      <a:pPr algn="l" rtl="0"/>
                      <a:r>
                        <a:rPr lang="en-US" sz="2000" b="0">
                          <a:solidFill>
                            <a:schemeClr val="accent1"/>
                          </a:solidFill>
                          <a:latin typeface="Constantia" pitchFamily="18" charset="0"/>
                        </a:rPr>
                        <a:t>don't </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gradFill>
                      <a:gsLst>
                        <a:gs pos="0">
                          <a:schemeClr val="accent3">
                            <a:tint val="70000"/>
                            <a:satMod val="130000"/>
                          </a:schemeClr>
                        </a:gs>
                        <a:gs pos="43000">
                          <a:schemeClr val="accent3">
                            <a:tint val="44000"/>
                            <a:satMod val="165000"/>
                          </a:schemeClr>
                        </a:gs>
                        <a:gs pos="93000">
                          <a:schemeClr val="accent3">
                            <a:tint val="15000"/>
                            <a:satMod val="165000"/>
                          </a:schemeClr>
                        </a:gs>
                        <a:gs pos="100000">
                          <a:schemeClr val="accent3">
                            <a:tint val="5000"/>
                            <a:satMod val="250000"/>
                          </a:schemeClr>
                        </a:gs>
                      </a:gsLst>
                      <a:path path="circle">
                        <a:fillToRect l="50000" t="130000" r="50000" b="-30000"/>
                      </a:path>
                    </a:gradFill>
                  </a:tcPr>
                </a:tc>
                <a:tc>
                  <a:txBody>
                    <a:bodyPr/>
                    <a:lstStyle/>
                    <a:p>
                      <a:pPr algn="l" rtl="0"/>
                      <a:r>
                        <a:rPr lang="en-US" sz="2000" b="0" dirty="0" smtClean="0">
                          <a:solidFill>
                            <a:schemeClr val="accent1"/>
                          </a:solidFill>
                          <a:latin typeface="Constantia" pitchFamily="18" charset="0"/>
                        </a:rPr>
                        <a:t>We</a:t>
                      </a:r>
                      <a:endParaRPr lang="en-US" sz="2000" b="0" dirty="0">
                        <a:solidFill>
                          <a:schemeClr val="accent1"/>
                        </a:solidFill>
                        <a:latin typeface="Constantia"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gradFill>
                      <a:gsLst>
                        <a:gs pos="0">
                          <a:schemeClr val="accent3">
                            <a:tint val="70000"/>
                            <a:satMod val="130000"/>
                          </a:schemeClr>
                        </a:gs>
                        <a:gs pos="43000">
                          <a:schemeClr val="accent3">
                            <a:tint val="44000"/>
                            <a:satMod val="165000"/>
                          </a:schemeClr>
                        </a:gs>
                        <a:gs pos="93000">
                          <a:schemeClr val="accent3">
                            <a:tint val="15000"/>
                            <a:satMod val="165000"/>
                          </a:schemeClr>
                        </a:gs>
                        <a:gs pos="100000">
                          <a:schemeClr val="accent3">
                            <a:tint val="5000"/>
                            <a:satMod val="250000"/>
                          </a:schemeClr>
                        </a:gs>
                      </a:gsLst>
                      <a:path path="circle">
                        <a:fillToRect l="50000" t="130000" r="50000" b="-30000"/>
                      </a:path>
                    </a:gradFill>
                  </a:tcPr>
                </a:tc>
              </a:tr>
              <a:tr h="71394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b="0" dirty="0">
                          <a:solidFill>
                            <a:schemeClr val="accent1"/>
                          </a:solidFill>
                          <a:latin typeface="Constantia" pitchFamily="18" charset="0"/>
                        </a:rPr>
                        <a:t>They </a:t>
                      </a:r>
                      <a:r>
                        <a:rPr lang="en-US" sz="2000" b="0" dirty="0" smtClean="0">
                          <a:solidFill>
                            <a:schemeClr val="accent1"/>
                          </a:solidFill>
                          <a:latin typeface="Constantia" pitchFamily="18" charset="0"/>
                        </a:rPr>
                        <a:t>don't sing</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gradFill>
                      <a:gsLst>
                        <a:gs pos="0">
                          <a:schemeClr val="accent3">
                            <a:tint val="70000"/>
                            <a:satMod val="130000"/>
                          </a:schemeClr>
                        </a:gs>
                        <a:gs pos="43000">
                          <a:schemeClr val="accent3">
                            <a:tint val="44000"/>
                            <a:satMod val="165000"/>
                          </a:schemeClr>
                        </a:gs>
                        <a:gs pos="93000">
                          <a:schemeClr val="accent3">
                            <a:tint val="15000"/>
                            <a:satMod val="165000"/>
                          </a:schemeClr>
                        </a:gs>
                        <a:gs pos="100000">
                          <a:schemeClr val="accent3">
                            <a:tint val="5000"/>
                            <a:satMod val="250000"/>
                          </a:schemeClr>
                        </a:gs>
                      </a:gsLst>
                      <a:path path="circle">
                        <a:fillToRect l="50000" t="130000" r="50000" b="-30000"/>
                      </a:path>
                    </a:gradFill>
                  </a:tcPr>
                </a:tc>
                <a:tc>
                  <a:txBody>
                    <a:bodyPr/>
                    <a:lstStyle/>
                    <a:p>
                      <a:pPr algn="l" rtl="0"/>
                      <a:r>
                        <a:rPr lang="en-US" sz="2000" b="0" dirty="0">
                          <a:solidFill>
                            <a:schemeClr val="accent1"/>
                          </a:solidFill>
                          <a:latin typeface="Constantia" pitchFamily="18" charset="0"/>
                        </a:rPr>
                        <a:t>don't </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gradFill>
                      <a:gsLst>
                        <a:gs pos="0">
                          <a:schemeClr val="accent3">
                            <a:tint val="70000"/>
                            <a:satMod val="130000"/>
                          </a:schemeClr>
                        </a:gs>
                        <a:gs pos="43000">
                          <a:schemeClr val="accent3">
                            <a:tint val="44000"/>
                            <a:satMod val="165000"/>
                          </a:schemeClr>
                        </a:gs>
                        <a:gs pos="93000">
                          <a:schemeClr val="accent3">
                            <a:tint val="15000"/>
                            <a:satMod val="165000"/>
                          </a:schemeClr>
                        </a:gs>
                        <a:gs pos="100000">
                          <a:schemeClr val="accent3">
                            <a:tint val="5000"/>
                            <a:satMod val="250000"/>
                          </a:schemeClr>
                        </a:gs>
                      </a:gsLst>
                      <a:path path="circle">
                        <a:fillToRect l="50000" t="130000" r="50000" b="-30000"/>
                      </a:path>
                    </a:gradFill>
                  </a:tcPr>
                </a:tc>
                <a:tc>
                  <a:txBody>
                    <a:bodyPr/>
                    <a:lstStyle/>
                    <a:p>
                      <a:pPr algn="l" rtl="0"/>
                      <a:r>
                        <a:rPr lang="en-US" sz="2000" b="0" dirty="0" smtClean="0">
                          <a:solidFill>
                            <a:schemeClr val="accent1"/>
                          </a:solidFill>
                          <a:latin typeface="Constantia" pitchFamily="18" charset="0"/>
                        </a:rPr>
                        <a:t>They</a:t>
                      </a:r>
                      <a:endParaRPr lang="en-US" sz="2000" b="0" dirty="0">
                        <a:solidFill>
                          <a:schemeClr val="accent1"/>
                        </a:solidFill>
                        <a:latin typeface="Constantia"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gradFill>
                      <a:gsLst>
                        <a:gs pos="0">
                          <a:schemeClr val="accent3">
                            <a:tint val="70000"/>
                            <a:satMod val="130000"/>
                          </a:schemeClr>
                        </a:gs>
                        <a:gs pos="43000">
                          <a:schemeClr val="accent3">
                            <a:tint val="44000"/>
                            <a:satMod val="165000"/>
                          </a:schemeClr>
                        </a:gs>
                        <a:gs pos="93000">
                          <a:schemeClr val="accent3">
                            <a:tint val="15000"/>
                            <a:satMod val="165000"/>
                          </a:schemeClr>
                        </a:gs>
                        <a:gs pos="100000">
                          <a:schemeClr val="accent3">
                            <a:tint val="5000"/>
                            <a:satMod val="250000"/>
                          </a:schemeClr>
                        </a:gs>
                      </a:gsLst>
                      <a:path path="circle">
                        <a:fillToRect l="50000" t="130000" r="50000" b="-30000"/>
                      </a:path>
                    </a:gradFill>
                  </a:tcPr>
                </a:tc>
              </a:tr>
            </a:tbl>
          </a:graphicData>
        </a:graphic>
      </p:graphicFrame>
    </p:spTree>
    <p:extLst>
      <p:ext uri="{BB962C8B-B14F-4D97-AF65-F5344CB8AC3E}">
        <p14:creationId xmlns="" xmlns:p14="http://schemas.microsoft.com/office/powerpoint/2010/main" val="406592650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a:xfrm>
            <a:off x="455613" y="977900"/>
            <a:ext cx="8229600" cy="650875"/>
          </a:xfrm>
        </p:spPr>
        <p:txBody>
          <a:bodyPr/>
          <a:lstStyle/>
          <a:p>
            <a:pPr algn="ctr" rtl="0" eaLnBrk="1" hangingPunct="1"/>
            <a:r>
              <a:rPr lang="en-GB" sz="2400" b="1" dirty="0" smtClean="0">
                <a:solidFill>
                  <a:srgbClr val="FF0000"/>
                </a:solidFill>
                <a:cs typeface="Traditional Arabic" pitchFamily="18" charset="-78"/>
              </a:rPr>
              <a:t/>
            </a:r>
            <a:br>
              <a:rPr lang="en-GB" sz="2400" b="1" dirty="0" smtClean="0">
                <a:solidFill>
                  <a:srgbClr val="FF0000"/>
                </a:solidFill>
                <a:cs typeface="Traditional Arabic" pitchFamily="18" charset="-78"/>
              </a:rPr>
            </a:br>
            <a:endParaRPr lang="ar-SA" sz="2400" b="1" dirty="0" smtClean="0">
              <a:solidFill>
                <a:srgbClr val="FF0000"/>
              </a:solidFill>
            </a:endParaRPr>
          </a:p>
        </p:txBody>
      </p:sp>
      <p:sp>
        <p:nvSpPr>
          <p:cNvPr id="6147" name="Content Placeholder 2"/>
          <p:cNvSpPr>
            <a:spLocks noGrp="1"/>
          </p:cNvSpPr>
          <p:nvPr>
            <p:ph idx="1"/>
          </p:nvPr>
        </p:nvSpPr>
        <p:spPr>
          <a:xfrm>
            <a:off x="785786" y="2143116"/>
            <a:ext cx="7643866" cy="3786214"/>
          </a:xfrm>
        </p:spPr>
        <p:txBody>
          <a:bodyPr/>
          <a:lstStyle/>
          <a:p>
            <a:pPr algn="just" rtl="0">
              <a:lnSpc>
                <a:spcPct val="150000"/>
              </a:lnSpc>
              <a:buNone/>
            </a:pPr>
            <a:r>
              <a:rPr lang="en-US" sz="2000" dirty="0" smtClean="0">
                <a:solidFill>
                  <a:schemeClr val="accent1"/>
                </a:solidFill>
                <a:latin typeface="Constantia" pitchFamily="18" charset="0"/>
              </a:rPr>
              <a:t>               </a:t>
            </a:r>
            <a:endParaRPr lang="en-GB" sz="2000" dirty="0" smtClean="0">
              <a:solidFill>
                <a:schemeClr val="accent1"/>
              </a:solidFill>
              <a:latin typeface="Constantia" pitchFamily="18" charset="0"/>
              <a:cs typeface="Majalla UI"/>
            </a:endParaRPr>
          </a:p>
        </p:txBody>
      </p:sp>
      <p:sp>
        <p:nvSpPr>
          <p:cNvPr id="4" name="Slide Number Placeholder 3"/>
          <p:cNvSpPr>
            <a:spLocks noGrp="1"/>
          </p:cNvSpPr>
          <p:nvPr>
            <p:ph type="sldNum" sz="quarter" idx="12"/>
          </p:nvPr>
        </p:nvSpPr>
        <p:spPr/>
        <p:txBody>
          <a:bodyPr/>
          <a:lstStyle/>
          <a:p>
            <a:pPr>
              <a:defRPr/>
            </a:pPr>
            <a:fld id="{3F288114-09F4-48EC-9137-58081127256E}" type="slidenum">
              <a:rPr lang="ar-SA"/>
              <a:pPr>
                <a:defRPr/>
              </a:pPr>
              <a:t>10</a:t>
            </a:fld>
            <a:endParaRPr lang="ar-SA" dirty="0"/>
          </a:p>
        </p:txBody>
      </p:sp>
      <p:sp>
        <p:nvSpPr>
          <p:cNvPr id="5" name="Footer Placeholder 4"/>
          <p:cNvSpPr>
            <a:spLocks noGrp="1"/>
          </p:cNvSpPr>
          <p:nvPr>
            <p:ph type="ftr" sz="quarter" idx="11"/>
          </p:nvPr>
        </p:nvSpPr>
        <p:spPr>
          <a:xfrm>
            <a:off x="2874963" y="6453188"/>
            <a:ext cx="3352800" cy="268287"/>
          </a:xfrm>
        </p:spPr>
        <p:txBody>
          <a:bodyPr/>
          <a:lstStyle/>
          <a:p>
            <a:pPr algn="ctr">
              <a:defRPr/>
            </a:pPr>
            <a:r>
              <a:rPr lang="en-US" dirty="0">
                <a:solidFill>
                  <a:schemeClr val="tx1"/>
                </a:solidFill>
              </a:rPr>
              <a:t>Prepared by: Laila al-Hasan</a:t>
            </a:r>
            <a:endParaRPr lang="ar-SA" dirty="0">
              <a:solidFill>
                <a:schemeClr val="tx1"/>
              </a:solidFill>
            </a:endParaRPr>
          </a:p>
        </p:txBody>
      </p:sp>
      <p:pic>
        <p:nvPicPr>
          <p:cNvPr id="6150" name="Picture 5" descr="http://wikimapia.org/p/00/01/13/33/39_big.jpg"/>
          <p:cNvPicPr>
            <a:picLocks noChangeAspect="1" noChangeArrowheads="1"/>
          </p:cNvPicPr>
          <p:nvPr/>
        </p:nvPicPr>
        <p:blipFill>
          <a:blip r:embed="rId3" cstate="print"/>
          <a:srcRect/>
          <a:stretch>
            <a:fillRect/>
          </a:stretch>
        </p:blipFill>
        <p:spPr bwMode="auto">
          <a:xfrm>
            <a:off x="468313" y="6165850"/>
            <a:ext cx="719137" cy="498475"/>
          </a:xfrm>
          <a:prstGeom prst="rect">
            <a:avLst/>
          </a:prstGeom>
          <a:noFill/>
          <a:ln w="9525">
            <a:noFill/>
            <a:miter lim="800000"/>
            <a:headEnd/>
            <a:tailEnd/>
          </a:ln>
        </p:spPr>
      </p:pic>
      <p:sp>
        <p:nvSpPr>
          <p:cNvPr id="7" name="Rectangle 4"/>
          <p:cNvSpPr txBox="1">
            <a:spLocks/>
          </p:cNvSpPr>
          <p:nvPr/>
        </p:nvSpPr>
        <p:spPr bwMode="auto">
          <a:xfrm>
            <a:off x="714348" y="2000240"/>
            <a:ext cx="7772400" cy="792163"/>
          </a:xfrm>
          <a:prstGeom prst="rect">
            <a:avLst/>
          </a:prstGeom>
          <a:noFill/>
          <a:ln w="9525">
            <a:noFill/>
            <a:miter lim="800000"/>
            <a:headEnd/>
            <a:tailEnd/>
          </a:ln>
        </p:spPr>
        <p:txBody>
          <a:bodyPr lIns="0" rIns="0" bIns="0" anchor="b"/>
          <a:lstStyle/>
          <a:p>
            <a:pPr algn="ctr">
              <a:defRPr/>
            </a:pPr>
            <a:endParaRPr lang="en-GB" sz="2400" b="1" dirty="0" smtClean="0">
              <a:solidFill>
                <a:srgbClr val="FF0000"/>
              </a:solidFill>
              <a:ea typeface="+mj-ea"/>
              <a:cs typeface="Traditional Arabic" pitchFamily="18" charset="-78"/>
            </a:endParaRPr>
          </a:p>
          <a:p>
            <a:pPr algn="ctr">
              <a:defRPr/>
            </a:pPr>
            <a:r>
              <a:rPr lang="en-GB" sz="2400" b="1" dirty="0" smtClean="0">
                <a:solidFill>
                  <a:srgbClr val="FF0000"/>
                </a:solidFill>
                <a:ea typeface="+mj-ea"/>
                <a:cs typeface="Traditional Arabic" pitchFamily="18" charset="-78"/>
              </a:rPr>
              <a:t> </a:t>
            </a:r>
            <a:br>
              <a:rPr lang="en-GB" sz="2400" b="1" dirty="0" smtClean="0">
                <a:solidFill>
                  <a:srgbClr val="FF0000"/>
                </a:solidFill>
                <a:ea typeface="+mj-ea"/>
                <a:cs typeface="Traditional Arabic" pitchFamily="18" charset="-78"/>
              </a:rPr>
            </a:br>
            <a:endParaRPr lang="en-GB" sz="2400" b="1" dirty="0">
              <a:solidFill>
                <a:srgbClr val="FF0000"/>
              </a:solidFill>
              <a:ea typeface="+mj-ea"/>
              <a:cs typeface="Traditional Arabic" pitchFamily="18" charset="-78"/>
            </a:endParaRPr>
          </a:p>
        </p:txBody>
      </p:sp>
      <p:sp>
        <p:nvSpPr>
          <p:cNvPr id="8" name="Rectangle 4"/>
          <p:cNvSpPr txBox="1">
            <a:spLocks/>
          </p:cNvSpPr>
          <p:nvPr/>
        </p:nvSpPr>
        <p:spPr bwMode="auto">
          <a:xfrm>
            <a:off x="785786" y="1142984"/>
            <a:ext cx="7772400" cy="792163"/>
          </a:xfrm>
          <a:prstGeom prst="rect">
            <a:avLst/>
          </a:prstGeom>
          <a:noFill/>
          <a:ln w="9525">
            <a:noFill/>
            <a:miter lim="800000"/>
            <a:headEnd/>
            <a:tailEnd/>
          </a:ln>
        </p:spPr>
        <p:txBody>
          <a:bodyPr lIns="0" rIns="0" bIns="0" anchor="b"/>
          <a:lstStyle/>
          <a:p>
            <a:pPr algn="ctr">
              <a:defRPr/>
            </a:pPr>
            <a:endParaRPr lang="en-GB" sz="2400" b="1" dirty="0" smtClean="0">
              <a:solidFill>
                <a:srgbClr val="FF0000"/>
              </a:solidFill>
              <a:cs typeface="Traditional Arabic" pitchFamily="18" charset="-78"/>
            </a:endParaRPr>
          </a:p>
        </p:txBody>
      </p:sp>
      <p:sp>
        <p:nvSpPr>
          <p:cNvPr id="9" name="Rectangle 4"/>
          <p:cNvSpPr txBox="1">
            <a:spLocks/>
          </p:cNvSpPr>
          <p:nvPr/>
        </p:nvSpPr>
        <p:spPr bwMode="auto">
          <a:xfrm>
            <a:off x="938186" y="1295384"/>
            <a:ext cx="7772400" cy="792163"/>
          </a:xfrm>
          <a:prstGeom prst="rect">
            <a:avLst/>
          </a:prstGeom>
          <a:noFill/>
          <a:ln w="9525">
            <a:noFill/>
            <a:miter lim="800000"/>
            <a:headEnd/>
            <a:tailEnd/>
          </a:ln>
        </p:spPr>
        <p:txBody>
          <a:bodyPr lIns="0" rIns="0" bIns="0" anchor="b"/>
          <a:lstStyle/>
          <a:p>
            <a:pPr algn="ctr">
              <a:defRPr/>
            </a:pPr>
            <a:r>
              <a:rPr lang="en-GB" sz="2400" b="1" dirty="0" smtClean="0">
                <a:solidFill>
                  <a:srgbClr val="FF0000"/>
                </a:solidFill>
                <a:cs typeface="Traditional Arabic" pitchFamily="18" charset="-78"/>
              </a:rPr>
              <a:t>Give Information about Yourself</a:t>
            </a:r>
          </a:p>
          <a:p>
            <a:pPr algn="ctr">
              <a:defRPr/>
            </a:pPr>
            <a:r>
              <a:rPr lang="en-GB" sz="2400" b="1" dirty="0" smtClean="0">
                <a:solidFill>
                  <a:srgbClr val="FF0000"/>
                </a:solidFill>
                <a:cs typeface="Traditional Arabic" pitchFamily="18" charset="-78"/>
              </a:rPr>
              <a:t>Simple Present- Exercises </a:t>
            </a:r>
          </a:p>
        </p:txBody>
      </p:sp>
      <p:sp>
        <p:nvSpPr>
          <p:cNvPr id="2" name="Rectangle 1"/>
          <p:cNvSpPr/>
          <p:nvPr/>
        </p:nvSpPr>
        <p:spPr>
          <a:xfrm>
            <a:off x="938186" y="2828836"/>
            <a:ext cx="7378230" cy="4093428"/>
          </a:xfrm>
          <a:prstGeom prst="rect">
            <a:avLst/>
          </a:prstGeom>
        </p:spPr>
        <p:txBody>
          <a:bodyPr wrap="square">
            <a:spAutoFit/>
          </a:bodyPr>
          <a:lstStyle/>
          <a:p>
            <a:pPr marL="457200" indent="-457200">
              <a:buFont typeface="+mj-lt"/>
              <a:buAutoNum type="arabicPeriod"/>
            </a:pPr>
            <a:r>
              <a:rPr lang="en-US" sz="2000" dirty="0">
                <a:solidFill>
                  <a:schemeClr val="accent1"/>
                </a:solidFill>
              </a:rPr>
              <a:t>She ___ four languages.</a:t>
            </a:r>
            <a:br>
              <a:rPr lang="en-US" sz="2000" dirty="0">
                <a:solidFill>
                  <a:schemeClr val="accent1"/>
                </a:solidFill>
              </a:rPr>
            </a:br>
            <a:r>
              <a:rPr lang="en-US" sz="2000" dirty="0">
                <a:solidFill>
                  <a:schemeClr val="accent1"/>
                </a:solidFill>
              </a:rPr>
              <a:t>a. speak</a:t>
            </a:r>
            <a:br>
              <a:rPr lang="en-US" sz="2000" dirty="0">
                <a:solidFill>
                  <a:schemeClr val="accent1"/>
                </a:solidFill>
              </a:rPr>
            </a:br>
            <a:r>
              <a:rPr lang="en-US" sz="2000" dirty="0">
                <a:solidFill>
                  <a:schemeClr val="accent1"/>
                </a:solidFill>
              </a:rPr>
              <a:t>b. speaks</a:t>
            </a:r>
            <a:br>
              <a:rPr lang="en-US" sz="2000" dirty="0">
                <a:solidFill>
                  <a:schemeClr val="accent1"/>
                </a:solidFill>
              </a:rPr>
            </a:br>
            <a:endParaRPr lang="en-US" sz="2000" dirty="0" smtClean="0">
              <a:solidFill>
                <a:schemeClr val="accent1"/>
              </a:solidFill>
            </a:endParaRPr>
          </a:p>
          <a:p>
            <a:pPr marL="457200" indent="-457200">
              <a:buFont typeface="+mj-lt"/>
              <a:buAutoNum type="arabicPeriod"/>
            </a:pPr>
            <a:r>
              <a:rPr lang="en-US" sz="2000" dirty="0" smtClean="0">
                <a:solidFill>
                  <a:schemeClr val="accent1"/>
                </a:solidFill>
              </a:rPr>
              <a:t>Jane </a:t>
            </a:r>
            <a:r>
              <a:rPr lang="en-US" sz="2000" dirty="0">
                <a:solidFill>
                  <a:schemeClr val="accent1"/>
                </a:solidFill>
              </a:rPr>
              <a:t>is a teacher. She ___ French.</a:t>
            </a:r>
            <a:br>
              <a:rPr lang="en-US" sz="2000" dirty="0">
                <a:solidFill>
                  <a:schemeClr val="accent1"/>
                </a:solidFill>
              </a:rPr>
            </a:br>
            <a:r>
              <a:rPr lang="en-US" sz="2000" dirty="0">
                <a:solidFill>
                  <a:schemeClr val="accent1"/>
                </a:solidFill>
              </a:rPr>
              <a:t>a. teach</a:t>
            </a:r>
            <a:br>
              <a:rPr lang="en-US" sz="2000" dirty="0">
                <a:solidFill>
                  <a:schemeClr val="accent1"/>
                </a:solidFill>
              </a:rPr>
            </a:br>
            <a:r>
              <a:rPr lang="en-US" sz="2000" dirty="0">
                <a:solidFill>
                  <a:schemeClr val="accent1"/>
                </a:solidFill>
              </a:rPr>
              <a:t>b. </a:t>
            </a:r>
            <a:r>
              <a:rPr lang="en-US" sz="2000" dirty="0" smtClean="0">
                <a:solidFill>
                  <a:schemeClr val="accent1"/>
                </a:solidFill>
              </a:rPr>
              <a:t>teaches</a:t>
            </a:r>
          </a:p>
          <a:p>
            <a:pPr marL="457200" indent="-457200">
              <a:buFont typeface="+mj-lt"/>
              <a:buAutoNum type="arabicPeriod"/>
            </a:pPr>
            <a:endParaRPr lang="en-US" sz="2000" dirty="0" smtClean="0">
              <a:solidFill>
                <a:schemeClr val="accent1"/>
              </a:solidFill>
            </a:endParaRPr>
          </a:p>
          <a:p>
            <a:pPr marL="457200" indent="-457200">
              <a:buFont typeface="+mj-lt"/>
              <a:buAutoNum type="arabicPeriod"/>
            </a:pPr>
            <a:r>
              <a:rPr lang="en-US" sz="2000" dirty="0" smtClean="0">
                <a:solidFill>
                  <a:schemeClr val="accent1"/>
                </a:solidFill>
              </a:rPr>
              <a:t>When </a:t>
            </a:r>
            <a:r>
              <a:rPr lang="en-US" sz="2000" dirty="0">
                <a:solidFill>
                  <a:schemeClr val="accent1"/>
                </a:solidFill>
              </a:rPr>
              <a:t>the kettle ___, will you make some tea?</a:t>
            </a:r>
            <a:br>
              <a:rPr lang="en-US" sz="2000" dirty="0">
                <a:solidFill>
                  <a:schemeClr val="accent1"/>
                </a:solidFill>
              </a:rPr>
            </a:br>
            <a:r>
              <a:rPr lang="en-US" sz="2000" dirty="0">
                <a:solidFill>
                  <a:schemeClr val="accent1"/>
                </a:solidFill>
              </a:rPr>
              <a:t>a. boil</a:t>
            </a:r>
            <a:br>
              <a:rPr lang="en-US" sz="2000" dirty="0">
                <a:solidFill>
                  <a:schemeClr val="accent1"/>
                </a:solidFill>
              </a:rPr>
            </a:br>
            <a:r>
              <a:rPr lang="en-US" sz="2000" dirty="0">
                <a:solidFill>
                  <a:schemeClr val="accent1"/>
                </a:solidFill>
              </a:rPr>
              <a:t>b. boils</a:t>
            </a:r>
            <a:br>
              <a:rPr lang="en-US" sz="2000" dirty="0">
                <a:solidFill>
                  <a:schemeClr val="accent1"/>
                </a:solidFill>
              </a:rPr>
            </a:br>
            <a:r>
              <a:rPr lang="en-US" sz="2000" dirty="0">
                <a:solidFill>
                  <a:schemeClr val="accent1"/>
                </a:solidFill>
              </a:rPr>
              <a:t/>
            </a:r>
            <a:br>
              <a:rPr lang="en-US" sz="2000" dirty="0">
                <a:solidFill>
                  <a:schemeClr val="accent1"/>
                </a:solidFill>
              </a:rPr>
            </a:br>
            <a:endParaRPr lang="en-US" sz="2000" dirty="0">
              <a:solidFill>
                <a:schemeClr val="accent1"/>
              </a:solidFill>
            </a:endParaRPr>
          </a:p>
        </p:txBody>
      </p:sp>
    </p:spTree>
    <p:extLst>
      <p:ext uri="{BB962C8B-B14F-4D97-AF65-F5344CB8AC3E}">
        <p14:creationId xmlns="" xmlns:p14="http://schemas.microsoft.com/office/powerpoint/2010/main" val="269607327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a:xfrm>
            <a:off x="455613" y="977900"/>
            <a:ext cx="8229600" cy="650875"/>
          </a:xfrm>
        </p:spPr>
        <p:txBody>
          <a:bodyPr/>
          <a:lstStyle/>
          <a:p>
            <a:pPr algn="ctr" rtl="0" eaLnBrk="1" hangingPunct="1"/>
            <a:r>
              <a:rPr lang="en-GB" sz="2400" b="1" dirty="0" smtClean="0">
                <a:solidFill>
                  <a:srgbClr val="FF0000"/>
                </a:solidFill>
                <a:cs typeface="Traditional Arabic" pitchFamily="18" charset="-78"/>
              </a:rPr>
              <a:t/>
            </a:r>
            <a:br>
              <a:rPr lang="en-GB" sz="2400" b="1" dirty="0" smtClean="0">
                <a:solidFill>
                  <a:srgbClr val="FF0000"/>
                </a:solidFill>
                <a:cs typeface="Traditional Arabic" pitchFamily="18" charset="-78"/>
              </a:rPr>
            </a:br>
            <a:endParaRPr lang="ar-SA" sz="2400" b="1" dirty="0" smtClean="0">
              <a:solidFill>
                <a:srgbClr val="FF0000"/>
              </a:solidFill>
            </a:endParaRPr>
          </a:p>
        </p:txBody>
      </p:sp>
      <p:sp>
        <p:nvSpPr>
          <p:cNvPr id="6147" name="Content Placeholder 2"/>
          <p:cNvSpPr>
            <a:spLocks noGrp="1"/>
          </p:cNvSpPr>
          <p:nvPr>
            <p:ph idx="1"/>
          </p:nvPr>
        </p:nvSpPr>
        <p:spPr>
          <a:xfrm>
            <a:off x="938186" y="2143116"/>
            <a:ext cx="7491466" cy="3786214"/>
          </a:xfrm>
        </p:spPr>
        <p:txBody>
          <a:bodyPr/>
          <a:lstStyle/>
          <a:p>
            <a:pPr marL="0" indent="0" algn="l" rtl="0">
              <a:lnSpc>
                <a:spcPct val="150000"/>
              </a:lnSpc>
              <a:buNone/>
            </a:pPr>
            <a:r>
              <a:rPr lang="en-US" sz="2000" dirty="0" smtClean="0">
                <a:solidFill>
                  <a:schemeClr val="accent1"/>
                </a:solidFill>
                <a:latin typeface="Constantia" pitchFamily="18" charset="0"/>
              </a:rPr>
              <a:t>4.  </a:t>
            </a:r>
            <a:r>
              <a:rPr lang="en-US" sz="2000" dirty="0">
                <a:solidFill>
                  <a:schemeClr val="accent1"/>
                </a:solidFill>
                <a:latin typeface="Constantia" pitchFamily="18" charset="0"/>
              </a:rPr>
              <a:t>I always ___ the window at night because it is cold.</a:t>
            </a:r>
            <a:br>
              <a:rPr lang="en-US" sz="2000" dirty="0">
                <a:solidFill>
                  <a:schemeClr val="accent1"/>
                </a:solidFill>
                <a:latin typeface="Constantia" pitchFamily="18" charset="0"/>
              </a:rPr>
            </a:br>
            <a:r>
              <a:rPr lang="en-US" sz="2000" dirty="0" smtClean="0">
                <a:solidFill>
                  <a:schemeClr val="accent1"/>
                </a:solidFill>
                <a:latin typeface="Constantia" pitchFamily="18" charset="0"/>
              </a:rPr>
              <a:t>      a</a:t>
            </a:r>
            <a:r>
              <a:rPr lang="en-US" sz="2000" dirty="0">
                <a:solidFill>
                  <a:schemeClr val="accent1"/>
                </a:solidFill>
                <a:latin typeface="Constantia" pitchFamily="18" charset="0"/>
              </a:rPr>
              <a:t>. close</a:t>
            </a:r>
            <a:br>
              <a:rPr lang="en-US" sz="2000" dirty="0">
                <a:solidFill>
                  <a:schemeClr val="accent1"/>
                </a:solidFill>
                <a:latin typeface="Constantia" pitchFamily="18" charset="0"/>
              </a:rPr>
            </a:br>
            <a:r>
              <a:rPr lang="en-US" sz="2000" dirty="0" smtClean="0">
                <a:solidFill>
                  <a:schemeClr val="accent1"/>
                </a:solidFill>
                <a:latin typeface="Constantia" pitchFamily="18" charset="0"/>
              </a:rPr>
              <a:t>      b</a:t>
            </a:r>
            <a:r>
              <a:rPr lang="en-US" sz="2000" dirty="0">
                <a:solidFill>
                  <a:schemeClr val="accent1"/>
                </a:solidFill>
                <a:latin typeface="Constantia" pitchFamily="18" charset="0"/>
              </a:rPr>
              <a:t>. </a:t>
            </a:r>
            <a:r>
              <a:rPr lang="en-US" sz="2000" dirty="0" smtClean="0">
                <a:solidFill>
                  <a:schemeClr val="accent1"/>
                </a:solidFill>
                <a:latin typeface="Constantia" pitchFamily="18" charset="0"/>
              </a:rPr>
              <a:t>closes</a:t>
            </a:r>
          </a:p>
          <a:p>
            <a:pPr marL="0" indent="0" algn="l" rtl="0">
              <a:lnSpc>
                <a:spcPct val="150000"/>
              </a:lnSpc>
              <a:buNone/>
            </a:pPr>
            <a:r>
              <a:rPr lang="en-US" sz="2000" dirty="0" smtClean="0">
                <a:solidFill>
                  <a:schemeClr val="accent1"/>
                </a:solidFill>
                <a:latin typeface="Constantia" pitchFamily="18" charset="0"/>
              </a:rPr>
              <a:t>5. Those </a:t>
            </a:r>
            <a:r>
              <a:rPr lang="en-US" sz="2000" dirty="0">
                <a:solidFill>
                  <a:schemeClr val="accent1"/>
                </a:solidFill>
                <a:latin typeface="Constantia" pitchFamily="18" charset="0"/>
              </a:rPr>
              <a:t>shoes ___ too much.</a:t>
            </a:r>
            <a:br>
              <a:rPr lang="en-US" sz="2000" dirty="0">
                <a:solidFill>
                  <a:schemeClr val="accent1"/>
                </a:solidFill>
                <a:latin typeface="Constantia" pitchFamily="18" charset="0"/>
              </a:rPr>
            </a:br>
            <a:r>
              <a:rPr lang="en-US" sz="2000" dirty="0" smtClean="0">
                <a:solidFill>
                  <a:schemeClr val="accent1"/>
                </a:solidFill>
                <a:latin typeface="Constantia" pitchFamily="18" charset="0"/>
              </a:rPr>
              <a:t>     a</a:t>
            </a:r>
            <a:r>
              <a:rPr lang="en-US" sz="2000" dirty="0">
                <a:solidFill>
                  <a:schemeClr val="accent1"/>
                </a:solidFill>
                <a:latin typeface="Constantia" pitchFamily="18" charset="0"/>
              </a:rPr>
              <a:t>. cost</a:t>
            </a:r>
            <a:br>
              <a:rPr lang="en-US" sz="2000" dirty="0">
                <a:solidFill>
                  <a:schemeClr val="accent1"/>
                </a:solidFill>
                <a:latin typeface="Constantia" pitchFamily="18" charset="0"/>
              </a:rPr>
            </a:br>
            <a:r>
              <a:rPr lang="en-US" sz="2000" dirty="0" smtClean="0">
                <a:solidFill>
                  <a:schemeClr val="accent1"/>
                </a:solidFill>
                <a:latin typeface="Constantia" pitchFamily="18" charset="0"/>
              </a:rPr>
              <a:t>     b</a:t>
            </a:r>
            <a:r>
              <a:rPr lang="en-US" sz="2000" dirty="0">
                <a:solidFill>
                  <a:schemeClr val="accent1"/>
                </a:solidFill>
                <a:latin typeface="Constantia" pitchFamily="18" charset="0"/>
              </a:rPr>
              <a:t>. costs</a:t>
            </a:r>
            <a:br>
              <a:rPr lang="en-US" sz="2000" dirty="0">
                <a:solidFill>
                  <a:schemeClr val="accent1"/>
                </a:solidFill>
                <a:latin typeface="Constantia" pitchFamily="18" charset="0"/>
              </a:rPr>
            </a:br>
            <a:r>
              <a:rPr lang="en-US" sz="2000" dirty="0" smtClean="0">
                <a:solidFill>
                  <a:schemeClr val="accent1"/>
                </a:solidFill>
                <a:latin typeface="Constantia" pitchFamily="18" charset="0"/>
              </a:rPr>
              <a:t>6. The </a:t>
            </a:r>
            <a:r>
              <a:rPr lang="en-US" sz="2000" dirty="0">
                <a:solidFill>
                  <a:schemeClr val="accent1"/>
                </a:solidFill>
                <a:latin typeface="Constantia" pitchFamily="18" charset="0"/>
              </a:rPr>
              <a:t>food in Japan is expensive. It ___ a lot to live there.</a:t>
            </a:r>
            <a:br>
              <a:rPr lang="en-US" sz="2000" dirty="0">
                <a:solidFill>
                  <a:schemeClr val="accent1"/>
                </a:solidFill>
                <a:latin typeface="Constantia" pitchFamily="18" charset="0"/>
              </a:rPr>
            </a:br>
            <a:r>
              <a:rPr lang="en-US" sz="2000" dirty="0" smtClean="0">
                <a:solidFill>
                  <a:schemeClr val="accent1"/>
                </a:solidFill>
                <a:latin typeface="Constantia" pitchFamily="18" charset="0"/>
              </a:rPr>
              <a:t>    a</a:t>
            </a:r>
            <a:r>
              <a:rPr lang="en-US" sz="2000" dirty="0">
                <a:solidFill>
                  <a:schemeClr val="accent1"/>
                </a:solidFill>
                <a:latin typeface="Constantia" pitchFamily="18" charset="0"/>
              </a:rPr>
              <a:t>. cost</a:t>
            </a:r>
            <a:br>
              <a:rPr lang="en-US" sz="2000" dirty="0">
                <a:solidFill>
                  <a:schemeClr val="accent1"/>
                </a:solidFill>
                <a:latin typeface="Constantia" pitchFamily="18" charset="0"/>
              </a:rPr>
            </a:br>
            <a:r>
              <a:rPr lang="en-US" sz="2000" dirty="0" smtClean="0">
                <a:solidFill>
                  <a:schemeClr val="accent1"/>
                </a:solidFill>
                <a:latin typeface="Constantia" pitchFamily="18" charset="0"/>
              </a:rPr>
              <a:t>    b</a:t>
            </a:r>
            <a:r>
              <a:rPr lang="en-US" sz="2000" dirty="0">
                <a:solidFill>
                  <a:schemeClr val="accent1"/>
                </a:solidFill>
                <a:latin typeface="Constantia" pitchFamily="18" charset="0"/>
              </a:rPr>
              <a:t>. costs</a:t>
            </a:r>
            <a:br>
              <a:rPr lang="en-US" sz="2000" dirty="0">
                <a:solidFill>
                  <a:schemeClr val="accent1"/>
                </a:solidFill>
                <a:latin typeface="Constantia" pitchFamily="18" charset="0"/>
              </a:rPr>
            </a:br>
            <a:r>
              <a:rPr lang="en-US" sz="2000" dirty="0">
                <a:solidFill>
                  <a:schemeClr val="accent1"/>
                </a:solidFill>
                <a:latin typeface="Constantia" pitchFamily="18" charset="0"/>
              </a:rPr>
              <a:t/>
            </a:r>
            <a:br>
              <a:rPr lang="en-US" sz="2000" dirty="0">
                <a:solidFill>
                  <a:schemeClr val="accent1"/>
                </a:solidFill>
                <a:latin typeface="Constantia" pitchFamily="18" charset="0"/>
              </a:rPr>
            </a:br>
            <a:r>
              <a:rPr lang="en-US" sz="2000" dirty="0" smtClean="0">
                <a:solidFill>
                  <a:schemeClr val="accent1"/>
                </a:solidFill>
                <a:latin typeface="Constantia" pitchFamily="18" charset="0"/>
              </a:rPr>
              <a:t>           </a:t>
            </a:r>
            <a:endParaRPr lang="en-GB" sz="2000" dirty="0" smtClean="0">
              <a:solidFill>
                <a:schemeClr val="accent1"/>
              </a:solidFill>
              <a:latin typeface="Constantia" pitchFamily="18" charset="0"/>
              <a:cs typeface="Majalla UI"/>
            </a:endParaRPr>
          </a:p>
        </p:txBody>
      </p:sp>
      <p:sp>
        <p:nvSpPr>
          <p:cNvPr id="4" name="Slide Number Placeholder 3"/>
          <p:cNvSpPr>
            <a:spLocks noGrp="1"/>
          </p:cNvSpPr>
          <p:nvPr>
            <p:ph type="sldNum" sz="quarter" idx="12"/>
          </p:nvPr>
        </p:nvSpPr>
        <p:spPr/>
        <p:txBody>
          <a:bodyPr/>
          <a:lstStyle/>
          <a:p>
            <a:pPr>
              <a:defRPr/>
            </a:pPr>
            <a:fld id="{3F288114-09F4-48EC-9137-58081127256E}" type="slidenum">
              <a:rPr lang="ar-SA"/>
              <a:pPr>
                <a:defRPr/>
              </a:pPr>
              <a:t>11</a:t>
            </a:fld>
            <a:endParaRPr lang="ar-SA" dirty="0"/>
          </a:p>
        </p:txBody>
      </p:sp>
      <p:sp>
        <p:nvSpPr>
          <p:cNvPr id="5" name="Footer Placeholder 4"/>
          <p:cNvSpPr>
            <a:spLocks noGrp="1"/>
          </p:cNvSpPr>
          <p:nvPr>
            <p:ph type="ftr" sz="quarter" idx="11"/>
          </p:nvPr>
        </p:nvSpPr>
        <p:spPr>
          <a:xfrm>
            <a:off x="2874963" y="6453188"/>
            <a:ext cx="3352800" cy="268287"/>
          </a:xfrm>
        </p:spPr>
        <p:txBody>
          <a:bodyPr/>
          <a:lstStyle/>
          <a:p>
            <a:pPr algn="ctr">
              <a:defRPr/>
            </a:pPr>
            <a:r>
              <a:rPr lang="en-US" dirty="0">
                <a:solidFill>
                  <a:schemeClr val="tx1"/>
                </a:solidFill>
              </a:rPr>
              <a:t>Prepared by: Laila al-Hasan</a:t>
            </a:r>
            <a:endParaRPr lang="ar-SA" dirty="0">
              <a:solidFill>
                <a:schemeClr val="tx1"/>
              </a:solidFill>
            </a:endParaRPr>
          </a:p>
        </p:txBody>
      </p:sp>
      <p:pic>
        <p:nvPicPr>
          <p:cNvPr id="6150" name="Picture 5" descr="http://wikimapia.org/p/00/01/13/33/39_big.jpg"/>
          <p:cNvPicPr>
            <a:picLocks noChangeAspect="1" noChangeArrowheads="1"/>
          </p:cNvPicPr>
          <p:nvPr/>
        </p:nvPicPr>
        <p:blipFill>
          <a:blip r:embed="rId3" cstate="print"/>
          <a:srcRect/>
          <a:stretch>
            <a:fillRect/>
          </a:stretch>
        </p:blipFill>
        <p:spPr bwMode="auto">
          <a:xfrm>
            <a:off x="219049" y="6131671"/>
            <a:ext cx="719137" cy="498475"/>
          </a:xfrm>
          <a:prstGeom prst="rect">
            <a:avLst/>
          </a:prstGeom>
          <a:noFill/>
          <a:ln w="9525">
            <a:noFill/>
            <a:miter lim="800000"/>
            <a:headEnd/>
            <a:tailEnd/>
          </a:ln>
        </p:spPr>
      </p:pic>
      <p:sp>
        <p:nvSpPr>
          <p:cNvPr id="7" name="Rectangle 4"/>
          <p:cNvSpPr txBox="1">
            <a:spLocks/>
          </p:cNvSpPr>
          <p:nvPr/>
        </p:nvSpPr>
        <p:spPr bwMode="auto">
          <a:xfrm>
            <a:off x="544923" y="1204705"/>
            <a:ext cx="7772400" cy="792163"/>
          </a:xfrm>
          <a:prstGeom prst="rect">
            <a:avLst/>
          </a:prstGeom>
          <a:noFill/>
          <a:ln w="9525">
            <a:noFill/>
            <a:miter lim="800000"/>
            <a:headEnd/>
            <a:tailEnd/>
          </a:ln>
        </p:spPr>
        <p:txBody>
          <a:bodyPr lIns="0" rIns="0" bIns="0" anchor="b"/>
          <a:lstStyle/>
          <a:p>
            <a:pPr algn="ctr">
              <a:defRPr/>
            </a:pPr>
            <a:endParaRPr lang="en-GB" sz="2400" b="1" dirty="0" smtClean="0">
              <a:solidFill>
                <a:srgbClr val="FF0000"/>
              </a:solidFill>
              <a:ea typeface="+mj-ea"/>
              <a:cs typeface="Traditional Arabic" pitchFamily="18" charset="-78"/>
            </a:endParaRPr>
          </a:p>
          <a:p>
            <a:pPr algn="ctr">
              <a:defRPr/>
            </a:pPr>
            <a:r>
              <a:rPr lang="en-GB" sz="2400" b="1" dirty="0" smtClean="0">
                <a:solidFill>
                  <a:srgbClr val="FF0000"/>
                </a:solidFill>
                <a:ea typeface="+mj-ea"/>
                <a:cs typeface="Traditional Arabic" pitchFamily="18" charset="-78"/>
              </a:rPr>
              <a:t> </a:t>
            </a:r>
            <a:br>
              <a:rPr lang="en-GB" sz="2400" b="1" dirty="0" smtClean="0">
                <a:solidFill>
                  <a:srgbClr val="FF0000"/>
                </a:solidFill>
                <a:ea typeface="+mj-ea"/>
                <a:cs typeface="Traditional Arabic" pitchFamily="18" charset="-78"/>
              </a:rPr>
            </a:br>
            <a:endParaRPr lang="en-GB" sz="2400" b="1" dirty="0">
              <a:solidFill>
                <a:srgbClr val="FF0000"/>
              </a:solidFill>
              <a:ea typeface="+mj-ea"/>
              <a:cs typeface="Traditional Arabic" pitchFamily="18" charset="-78"/>
            </a:endParaRPr>
          </a:p>
        </p:txBody>
      </p:sp>
      <p:sp>
        <p:nvSpPr>
          <p:cNvPr id="8" name="Rectangle 4"/>
          <p:cNvSpPr txBox="1">
            <a:spLocks/>
          </p:cNvSpPr>
          <p:nvPr/>
        </p:nvSpPr>
        <p:spPr bwMode="auto">
          <a:xfrm>
            <a:off x="785786" y="1142984"/>
            <a:ext cx="7772400" cy="792163"/>
          </a:xfrm>
          <a:prstGeom prst="rect">
            <a:avLst/>
          </a:prstGeom>
          <a:noFill/>
          <a:ln w="9525">
            <a:noFill/>
            <a:miter lim="800000"/>
            <a:headEnd/>
            <a:tailEnd/>
          </a:ln>
        </p:spPr>
        <p:txBody>
          <a:bodyPr lIns="0" rIns="0" bIns="0" anchor="b"/>
          <a:lstStyle/>
          <a:p>
            <a:pPr algn="ctr">
              <a:defRPr/>
            </a:pPr>
            <a:endParaRPr lang="en-GB" sz="2400" b="1" dirty="0" smtClean="0">
              <a:solidFill>
                <a:srgbClr val="FF0000"/>
              </a:solidFill>
              <a:cs typeface="Traditional Arabic" pitchFamily="18" charset="-78"/>
            </a:endParaRPr>
          </a:p>
        </p:txBody>
      </p:sp>
      <p:sp>
        <p:nvSpPr>
          <p:cNvPr id="9" name="Rectangle 4"/>
          <p:cNvSpPr txBox="1">
            <a:spLocks/>
          </p:cNvSpPr>
          <p:nvPr/>
        </p:nvSpPr>
        <p:spPr bwMode="auto">
          <a:xfrm>
            <a:off x="938186" y="1295384"/>
            <a:ext cx="7772400" cy="792163"/>
          </a:xfrm>
          <a:prstGeom prst="rect">
            <a:avLst/>
          </a:prstGeom>
          <a:noFill/>
          <a:ln w="9525">
            <a:noFill/>
            <a:miter lim="800000"/>
            <a:headEnd/>
            <a:tailEnd/>
          </a:ln>
        </p:spPr>
        <p:txBody>
          <a:bodyPr lIns="0" rIns="0" bIns="0" anchor="b"/>
          <a:lstStyle/>
          <a:p>
            <a:pPr algn="ctr">
              <a:defRPr/>
            </a:pPr>
            <a:r>
              <a:rPr lang="en-GB" sz="2400" b="1" dirty="0" smtClean="0">
                <a:solidFill>
                  <a:srgbClr val="FF0000"/>
                </a:solidFill>
                <a:cs typeface="Traditional Arabic" pitchFamily="18" charset="-78"/>
              </a:rPr>
              <a:t>Give Information about Yourself</a:t>
            </a:r>
          </a:p>
          <a:p>
            <a:pPr algn="ctr">
              <a:defRPr/>
            </a:pPr>
            <a:r>
              <a:rPr lang="en-GB" sz="2400" b="1" dirty="0" smtClean="0">
                <a:solidFill>
                  <a:srgbClr val="FF0000"/>
                </a:solidFill>
                <a:cs typeface="Traditional Arabic" pitchFamily="18" charset="-78"/>
              </a:rPr>
              <a:t>Simple Present - Exercises </a:t>
            </a:r>
          </a:p>
        </p:txBody>
      </p:sp>
      <p:sp>
        <p:nvSpPr>
          <p:cNvPr id="2" name="Rectangle 1"/>
          <p:cNvSpPr/>
          <p:nvPr/>
        </p:nvSpPr>
        <p:spPr>
          <a:xfrm>
            <a:off x="938186" y="2828836"/>
            <a:ext cx="7378230" cy="1015663"/>
          </a:xfrm>
          <a:prstGeom prst="rect">
            <a:avLst/>
          </a:prstGeom>
        </p:spPr>
        <p:txBody>
          <a:bodyPr wrap="square">
            <a:spAutoFit/>
          </a:bodyPr>
          <a:lstStyle/>
          <a:p>
            <a:r>
              <a:rPr lang="en-US" sz="2000" dirty="0">
                <a:solidFill>
                  <a:schemeClr val="accent1"/>
                </a:solidFill>
              </a:rPr>
              <a:t/>
            </a:r>
            <a:br>
              <a:rPr lang="en-US" sz="2000" dirty="0">
                <a:solidFill>
                  <a:schemeClr val="accent1"/>
                </a:solidFill>
              </a:rPr>
            </a:br>
            <a:r>
              <a:rPr lang="en-US" sz="2000" dirty="0">
                <a:solidFill>
                  <a:schemeClr val="accent1"/>
                </a:solidFill>
              </a:rPr>
              <a:t/>
            </a:r>
            <a:br>
              <a:rPr lang="en-US" sz="2000" dirty="0">
                <a:solidFill>
                  <a:schemeClr val="accent1"/>
                </a:solidFill>
              </a:rPr>
            </a:br>
            <a:endParaRPr lang="en-US" sz="2000" dirty="0">
              <a:solidFill>
                <a:schemeClr val="accent1"/>
              </a:solidFill>
            </a:endParaRPr>
          </a:p>
        </p:txBody>
      </p:sp>
    </p:spTree>
    <p:extLst>
      <p:ext uri="{BB962C8B-B14F-4D97-AF65-F5344CB8AC3E}">
        <p14:creationId xmlns="" xmlns:p14="http://schemas.microsoft.com/office/powerpoint/2010/main" val="3575924870"/>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Origin">
      <a:majorFont>
        <a:latin typeface="Bookman Old Style"/>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ppt/theme/themeOverride2.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docProps/app.xml><?xml version="1.0" encoding="utf-8"?>
<Properties xmlns="http://schemas.openxmlformats.org/officeDocument/2006/extended-properties" xmlns:vt="http://schemas.openxmlformats.org/officeDocument/2006/docPropsVTypes">
  <Template>Flow</Template>
  <TotalTime>6543</TotalTime>
  <Words>588</Words>
  <Application>Microsoft Office PowerPoint</Application>
  <PresentationFormat>عرض على الشاشة (3:4)‏</PresentationFormat>
  <Paragraphs>157</Paragraphs>
  <Slides>11</Slides>
  <Notes>10</Notes>
  <HiddenSlides>0</HiddenSlides>
  <MMClips>0</MMClips>
  <ScaleCrop>false</ScaleCrop>
  <HeadingPairs>
    <vt:vector size="4" baseType="variant">
      <vt:variant>
        <vt:lpstr>سمة</vt:lpstr>
      </vt:variant>
      <vt:variant>
        <vt:i4>1</vt:i4>
      </vt:variant>
      <vt:variant>
        <vt:lpstr>عناوين الشرائح</vt:lpstr>
      </vt:variant>
      <vt:variant>
        <vt:i4>11</vt:i4>
      </vt:variant>
    </vt:vector>
  </HeadingPairs>
  <TitlesOfParts>
    <vt:vector size="12" baseType="lpstr">
      <vt:lpstr>Flow</vt:lpstr>
      <vt:lpstr>       Lecture 3: Part 2 Give Information about Yourself  (Informational Writing) Simple Present Tense   </vt:lpstr>
      <vt:lpstr> </vt:lpstr>
      <vt:lpstr> </vt:lpstr>
      <vt:lpstr> </vt:lpstr>
      <vt:lpstr> </vt:lpstr>
      <vt:lpstr> </vt:lpstr>
      <vt:lpstr> </vt:lpstr>
      <vt:lpstr> </vt:lpstr>
      <vt:lpstr> </vt:lpstr>
      <vt:lpstr> </vt:lpstr>
      <vt:lpstr>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laila alhasan</dc:creator>
  <cp:lastModifiedBy>mona-saleh</cp:lastModifiedBy>
  <cp:revision>254</cp:revision>
  <dcterms:created xsi:type="dcterms:W3CDTF">2011-10-20T17:03:17Z</dcterms:created>
  <dcterms:modified xsi:type="dcterms:W3CDTF">2012-11-10T16:24:25Z</dcterms:modified>
</cp:coreProperties>
</file>