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1EC526B-5CA8-4177-AD17-8712E7E78E0E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094EDAD-DCDB-4BD6-8F01-18DC5A5B75D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4EDAD-DCDB-4BD6-8F01-18DC5A5B75D9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07/02/34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e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0"/>
            <a:ext cx="6408711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286000" y="439849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en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827584" y="404664"/>
            <a:ext cx="6913563" cy="5903913"/>
          </a:xfr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en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547664" y="692696"/>
            <a:ext cx="5472113" cy="5688012"/>
          </a:xfr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EN4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71600" y="547960"/>
            <a:ext cx="6626225" cy="6121400"/>
          </a:xfr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11560" y="332656"/>
            <a:ext cx="7488238" cy="6048375"/>
          </a:xfr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899592" y="620861"/>
            <a:ext cx="6480175" cy="5832475"/>
          </a:xfr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55776" y="980728"/>
            <a:ext cx="4679950" cy="5040313"/>
          </a:xfr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8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555776" y="692696"/>
            <a:ext cx="4751388" cy="5041900"/>
          </a:xfr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627784" y="908720"/>
            <a:ext cx="4465637" cy="5184775"/>
          </a:xfr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0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55776" y="620688"/>
            <a:ext cx="4464050" cy="5183187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123728" y="765076"/>
            <a:ext cx="4176713" cy="5256212"/>
          </a:xfr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339752" y="404664"/>
            <a:ext cx="4895850" cy="5576888"/>
          </a:xfr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979712" y="980728"/>
            <a:ext cx="4897438" cy="5256212"/>
          </a:xfr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4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835696" y="763612"/>
            <a:ext cx="4679950" cy="5473700"/>
          </a:xfr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نصر نائب للمحتوى 5" descr="1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691680" y="548680"/>
            <a:ext cx="4535488" cy="5400675"/>
          </a:xfr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195736" y="476672"/>
            <a:ext cx="4681538" cy="5545137"/>
          </a:xfr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1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55576" y="764704"/>
            <a:ext cx="5256584" cy="5760640"/>
          </a:xfrm>
        </p:spPr>
      </p:pic>
      <p:sp>
        <p:nvSpPr>
          <p:cNvPr id="3" name="مستطيل 2"/>
          <p:cNvSpPr/>
          <p:nvPr/>
        </p:nvSpPr>
        <p:spPr>
          <a:xfrm>
            <a:off x="5148064" y="4581128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MISS MON </a:t>
            </a:r>
          </a:p>
          <a:p>
            <a:r>
              <a:rPr lang="en-US" dirty="0" smtClean="0"/>
              <a:t>D3WATKM LY </a:t>
            </a:r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6</Words>
  <Application>Microsoft Office PowerPoint</Application>
  <PresentationFormat>عرض على الشاشة (3:4)‏</PresentationFormat>
  <Paragraphs>4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5</cp:revision>
  <dcterms:created xsi:type="dcterms:W3CDTF">2012-12-20T12:54:27Z</dcterms:created>
  <dcterms:modified xsi:type="dcterms:W3CDTF">2012-12-20T13:30:41Z</dcterms:modified>
</cp:coreProperties>
</file>