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572132" y="1643050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ubtitle 2"/>
          <p:cNvSpPr txBox="1">
            <a:spLocks/>
          </p:cNvSpPr>
          <p:nvPr/>
        </p:nvSpPr>
        <p:spPr>
          <a:xfrm>
            <a:off x="5072066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214346" y="2428868"/>
            <a:ext cx="5099050" cy="1470025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bg2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bg2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r>
              <a:rPr lang="ar-EG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572132" y="164305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714480" y="2571744"/>
            <a:ext cx="30003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2">
                    <a:lumMod val="75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bg2">
                    <a:lumMod val="75000"/>
                  </a:schemeClr>
                </a:solidFill>
              </a:rPr>
              <a:t>الثانيه</a:t>
            </a:r>
            <a:r>
              <a:rPr lang="ar-SA" sz="3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ar-SA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072066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285852" y="5357826"/>
            <a:ext cx="621510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د/ </a:t>
            </a:r>
            <a:r>
              <a:rPr lang="ar-SA" sz="3200" dirty="0" err="1" smtClean="0">
                <a:solidFill>
                  <a:schemeClr val="bg2">
                    <a:lumMod val="75000"/>
                  </a:schemeClr>
                </a:solidFill>
              </a:rPr>
              <a:t>عبدالرحمن</a:t>
            </a:r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 بن محمد </a:t>
            </a:r>
            <a:r>
              <a:rPr lang="ar-SA" sz="3200" dirty="0" err="1" smtClean="0">
                <a:solidFill>
                  <a:schemeClr val="bg2">
                    <a:lumMod val="75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 الشهري</a:t>
            </a:r>
            <a:endParaRPr lang="ar-SA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72132" y="274638"/>
            <a:ext cx="336155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الهجرة إلى الحبشة: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سبب الهجرة .</a:t>
            </a:r>
          </a:p>
          <a:p>
            <a:r>
              <a:rPr lang="ar-SA" dirty="0" smtClean="0"/>
              <a:t>سبب اختيار </a:t>
            </a:r>
            <a:r>
              <a:rPr lang="ar-SA" dirty="0" err="1" smtClean="0"/>
              <a:t>الحبشه</a:t>
            </a:r>
            <a:r>
              <a:rPr lang="ar-SA" dirty="0" smtClean="0"/>
              <a:t> دون سواها .</a:t>
            </a:r>
          </a:p>
          <a:p>
            <a:r>
              <a:rPr lang="ar-SA" dirty="0" smtClean="0"/>
              <a:t>حجم الوفد سياسياً واجتماعياً .</a:t>
            </a:r>
          </a:p>
          <a:p>
            <a:r>
              <a:rPr lang="ar-SA" dirty="0" smtClean="0"/>
              <a:t>أهداف </a:t>
            </a:r>
            <a:r>
              <a:rPr lang="ar-SA" dirty="0" err="1" smtClean="0"/>
              <a:t>الهجره</a:t>
            </a:r>
            <a:r>
              <a:rPr lang="ar-SA" dirty="0" smtClean="0"/>
              <a:t>.</a:t>
            </a:r>
          </a:p>
          <a:p>
            <a:r>
              <a:rPr lang="ar-SA" dirty="0" smtClean="0"/>
              <a:t>الخطاب السياسي لعمرو بن العاص , وجعفر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طالب.</a:t>
            </a:r>
          </a:p>
          <a:p>
            <a:r>
              <a:rPr lang="ar-SA" dirty="0" smtClean="0"/>
              <a:t>سبب انزعاج قريش من هذه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سبب بقاء سيدنا جعفر في </a:t>
            </a:r>
            <a:r>
              <a:rPr lang="ar-SA" dirty="0" err="1" smtClean="0"/>
              <a:t>الحبشه</a:t>
            </a:r>
            <a:r>
              <a:rPr lang="ar-SA" dirty="0" smtClean="0"/>
              <a:t> إلى زمن فتح خيبر .</a:t>
            </a:r>
          </a:p>
          <a:p>
            <a:r>
              <a:rPr lang="ar-SA" dirty="0" smtClean="0"/>
              <a:t>هدية قريش وهدية النبي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72132" y="214290"/>
            <a:ext cx="3571868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 </a:t>
            </a:r>
            <a:r>
              <a:rPr lang="ar-SA" dirty="0" err="1" smtClean="0"/>
              <a:t>الهجره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 smtClean="0"/>
              <a:t>سبب </a:t>
            </a:r>
            <a:r>
              <a:rPr lang="ar-SA" sz="2800" dirty="0" err="1" smtClean="0"/>
              <a:t>الهجره</a:t>
            </a:r>
            <a:r>
              <a:rPr lang="ar-SA" sz="2800" dirty="0" smtClean="0"/>
              <a:t> يعود إلى الآتي :</a:t>
            </a:r>
          </a:p>
          <a:p>
            <a:r>
              <a:rPr lang="ar-SA" sz="2800" dirty="0" smtClean="0"/>
              <a:t>1- سبب امني  .</a:t>
            </a:r>
          </a:p>
          <a:p>
            <a:r>
              <a:rPr lang="ar-SA" sz="2800" dirty="0" smtClean="0"/>
              <a:t>2- سبب ديني .</a:t>
            </a:r>
          </a:p>
          <a:p>
            <a:r>
              <a:rPr lang="ar-SA" sz="2800" dirty="0" smtClean="0"/>
              <a:t>3- سبب سياسي </a:t>
            </a:r>
            <a:r>
              <a:rPr lang="ar-SA" sz="2800" dirty="0" err="1" smtClean="0"/>
              <a:t>و</a:t>
            </a:r>
            <a:r>
              <a:rPr lang="ar-SA" sz="2800" dirty="0" smtClean="0"/>
              <a:t> </a:t>
            </a:r>
            <a:r>
              <a:rPr lang="ar-SA" sz="2800" dirty="0" err="1" smtClean="0"/>
              <a:t>أقتصادي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فأما السبب الأمني :</a:t>
            </a:r>
          </a:p>
          <a:p>
            <a:r>
              <a:rPr lang="ar-SA" sz="2800" dirty="0" smtClean="0"/>
              <a:t>فهو حماية المسلمين في مكة من ضغط قريش واستهزائهم.</a:t>
            </a:r>
          </a:p>
          <a:p>
            <a:r>
              <a:rPr lang="ar-SA" sz="2800" dirty="0" smtClean="0"/>
              <a:t>و أما السبب الديني :</a:t>
            </a:r>
          </a:p>
          <a:p>
            <a:r>
              <a:rPr lang="ar-SA" sz="2800" dirty="0" smtClean="0"/>
              <a:t>فهو وجود مناخ الحرية لممارسة العبادة وغرس شجرة القدوة في </a:t>
            </a:r>
            <a:r>
              <a:rPr lang="ar-SA" sz="2800" dirty="0" err="1" smtClean="0"/>
              <a:t>الحبشه</a:t>
            </a:r>
            <a:r>
              <a:rPr lang="ar-SA" sz="2800" dirty="0" smtClean="0"/>
              <a:t> </a:t>
            </a:r>
            <a:r>
              <a:rPr lang="ar-SA" sz="2800" dirty="0" err="1" smtClean="0"/>
              <a:t>والدعوه</a:t>
            </a:r>
            <a:r>
              <a:rPr lang="ar-SA" sz="2800" dirty="0" smtClean="0"/>
              <a:t> للدين هناك 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 أما السبب السياسي:</a:t>
            </a:r>
          </a:p>
          <a:p>
            <a:r>
              <a:rPr lang="ar-SA" dirty="0" smtClean="0"/>
              <a:t>فهو الأمل والرغبة في وجود قاعدة حرة و آمنه للدعوة وإيجاد مجتمع ووطن تقام فيه الدولة </a:t>
            </a:r>
            <a:r>
              <a:rPr lang="ar-SA" dirty="0" err="1" smtClean="0"/>
              <a:t>الاسلاميه</a:t>
            </a:r>
            <a:r>
              <a:rPr lang="ar-SA" dirty="0" smtClean="0"/>
              <a:t> و ينتشر الإسلام هناك </a:t>
            </a:r>
          </a:p>
          <a:p>
            <a:r>
              <a:rPr lang="ar-SA" dirty="0" smtClean="0"/>
              <a:t>وأما السبب </a:t>
            </a:r>
            <a:r>
              <a:rPr lang="ar-SA" dirty="0" err="1" smtClean="0"/>
              <a:t>الإقتصادي</a:t>
            </a:r>
            <a:r>
              <a:rPr lang="ar-SA" dirty="0" smtClean="0"/>
              <a:t> :</a:t>
            </a:r>
          </a:p>
          <a:p>
            <a:r>
              <a:rPr lang="ar-SA" dirty="0" smtClean="0"/>
              <a:t>فإن قريش كانت على صلة تجارية مع </a:t>
            </a:r>
            <a:r>
              <a:rPr lang="ar-SA" dirty="0" err="1" smtClean="0"/>
              <a:t>الحبشه</a:t>
            </a:r>
            <a:r>
              <a:rPr lang="ar-SA" dirty="0" smtClean="0"/>
              <a:t> ووجود قاعدة إسلامية هناك سيؤثر على قريش </a:t>
            </a:r>
            <a:r>
              <a:rPr lang="ar-SA" dirty="0" err="1" smtClean="0"/>
              <a:t>إقتصادياً</a:t>
            </a:r>
            <a:r>
              <a:rPr lang="ar-SA" dirty="0" smtClean="0"/>
              <a:t> وهذا السبب </a:t>
            </a:r>
            <a:r>
              <a:rPr lang="ar-SA" dirty="0" err="1" smtClean="0"/>
              <a:t>لايقصد</a:t>
            </a:r>
            <a:r>
              <a:rPr lang="ar-SA" dirty="0" smtClean="0"/>
              <a:t>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اذية</a:t>
            </a:r>
            <a:r>
              <a:rPr lang="ar-SA" dirty="0" smtClean="0"/>
              <a:t> قريش فليس ذلك شأن النبي صل الله عليه وسلم ولكن القصد من ذلك إيجاد عامل قوي يجعلها تفكر تفكيراً سليماً  </a:t>
            </a:r>
            <a:r>
              <a:rPr lang="ar-SA" dirty="0" err="1" smtClean="0"/>
              <a:t>و</a:t>
            </a:r>
            <a:r>
              <a:rPr lang="ar-SA" dirty="0" smtClean="0"/>
              <a:t> إيجابياً نحو الإسلام ليدفعها ذلك إلى الإسلام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43240" y="214290"/>
            <a:ext cx="5708160" cy="1143000"/>
          </a:xfrm>
        </p:spPr>
        <p:txBody>
          <a:bodyPr/>
          <a:lstStyle/>
          <a:p>
            <a:r>
              <a:rPr lang="ar-SA" dirty="0" smtClean="0"/>
              <a:t>سبب </a:t>
            </a:r>
            <a:r>
              <a:rPr lang="ar-SA" dirty="0" err="1" smtClean="0"/>
              <a:t>إختيار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 دون سواها: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لأن </a:t>
            </a:r>
            <a:r>
              <a:rPr lang="ar-SA" dirty="0" err="1" smtClean="0"/>
              <a:t>الحبشه</a:t>
            </a:r>
            <a:r>
              <a:rPr lang="ar-SA" dirty="0" smtClean="0"/>
              <a:t> هي الدولة </a:t>
            </a:r>
            <a:r>
              <a:rPr lang="ar-SA" dirty="0" err="1" smtClean="0"/>
              <a:t>الوحيده</a:t>
            </a:r>
            <a:r>
              <a:rPr lang="ar-SA" dirty="0" smtClean="0"/>
              <a:t> ذات السيادة والمنظمة تنظيماً سياسياً </a:t>
            </a:r>
            <a:r>
              <a:rPr lang="ar-SA" dirty="0" err="1" smtClean="0"/>
              <a:t>وإقتصادياً</a:t>
            </a:r>
            <a:r>
              <a:rPr lang="ar-SA" dirty="0" smtClean="0"/>
              <a:t> ومدنياً ,القريبة من مكة .</a:t>
            </a:r>
          </a:p>
          <a:p>
            <a:r>
              <a:rPr lang="ar-SA" dirty="0" smtClean="0"/>
              <a:t>لان الحبشة دولة دينية وليست وثنية . ولذلك أثر كبير في قبول مبدأ الدين عند ساسة تلك الدولة وعدم إنكاره </a:t>
            </a:r>
          </a:p>
          <a:p>
            <a:r>
              <a:rPr lang="ar-SA" dirty="0" smtClean="0"/>
              <a:t>لمراعاة الجانب الأمني ,إذ الحبشة في معزل أمني عن قريش لوجود الفاصل </a:t>
            </a:r>
            <a:r>
              <a:rPr lang="ar-SA" dirty="0" err="1" smtClean="0"/>
              <a:t>الامني</a:t>
            </a:r>
            <a:r>
              <a:rPr lang="ar-SA" dirty="0" smtClean="0"/>
              <a:t> الطبيعي وهو البحر</a:t>
            </a:r>
          </a:p>
          <a:p>
            <a:r>
              <a:rPr lang="ar-SA" dirty="0" smtClean="0"/>
              <a:t>لعدم ملائمة الأوساط السياسية المحيطة بمكة لتلك الهجرة . فاليمن يخضع </a:t>
            </a:r>
            <a:r>
              <a:rPr lang="ar-SA" dirty="0" err="1" smtClean="0"/>
              <a:t>انذاك</a:t>
            </a:r>
            <a:r>
              <a:rPr lang="ar-SA" dirty="0" smtClean="0"/>
              <a:t> للفرس وهم على الديانة المجوسية التي لا تعترف بالأديان السماوية ويعبدون النار فهم وثنيون ولن يقبلوا بمبدأ الدين السماوي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/>
          </a:bodyPr>
          <a:lstStyle/>
          <a:p>
            <a:r>
              <a:rPr lang="ar-SA" sz="2800" dirty="0" smtClean="0"/>
              <a:t>وأما الشام والرومان فلبعد المسافة ولتمكن الوثنية يصعب التنازل عنها بسهولة من اجل هذا الدين الجديد.</a:t>
            </a:r>
          </a:p>
          <a:p>
            <a:r>
              <a:rPr lang="ar-SA" sz="2800" dirty="0" smtClean="0"/>
              <a:t>أضف إلى هذا كله وجود علاقات تجاريه مع كل من اليمن والطائف ويثرب والشام .</a:t>
            </a:r>
          </a:p>
          <a:p>
            <a:r>
              <a:rPr lang="ar-SA" sz="2800" dirty="0" err="1" smtClean="0"/>
              <a:t>مكه</a:t>
            </a:r>
            <a:r>
              <a:rPr lang="ar-SA" sz="2800" dirty="0" smtClean="0"/>
              <a:t> تعتبر عمق سياسي </a:t>
            </a:r>
            <a:r>
              <a:rPr lang="ar-SA" sz="2800" dirty="0" err="1" smtClean="0"/>
              <a:t>للحبشه</a:t>
            </a:r>
            <a:r>
              <a:rPr lang="ar-SA" sz="2800" dirty="0" smtClean="0"/>
              <a:t> وكل دوله تراعي وتراقب كل الإحداث الجارية في عمقها السياسي وتحتاط لجميع الايجابيات والسلبيات الحاصلة في ذلك العمق . وما حصل في </a:t>
            </a:r>
            <a:r>
              <a:rPr lang="ar-SA" sz="2800" dirty="0" err="1" smtClean="0"/>
              <a:t>مكه</a:t>
            </a:r>
            <a:r>
              <a:rPr lang="ar-SA" sz="2800" dirty="0" smtClean="0"/>
              <a:t> : حدث سياسي وديني واجتماعي عظيم </a:t>
            </a:r>
            <a:r>
              <a:rPr lang="ar-SA" sz="2800" dirty="0" err="1" smtClean="0"/>
              <a:t>والحبشه</a:t>
            </a:r>
            <a:r>
              <a:rPr lang="ar-SA" sz="2800" dirty="0" smtClean="0"/>
              <a:t> دوله منظمه وملكها عادل وسياسي .فلابد أن ينظر لهذا الحدث الجلل الذي ظهر في </a:t>
            </a:r>
            <a:r>
              <a:rPr lang="ar-SA" sz="2800" dirty="0" err="1" smtClean="0"/>
              <a:t>مكه</a:t>
            </a:r>
            <a:r>
              <a:rPr lang="ar-SA" sz="2800" dirty="0" smtClean="0"/>
              <a:t> بمنظار السياسي المحنك والسياسي الحريص على مصالح دولته وبلاده 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/>
          <a:lstStyle/>
          <a:p>
            <a:r>
              <a:rPr lang="ar-SA" dirty="0" smtClean="0"/>
              <a:t>فكان المأمول في </a:t>
            </a:r>
            <a:r>
              <a:rPr lang="ar-SA" dirty="0" err="1" smtClean="0"/>
              <a:t>مكه</a:t>
            </a:r>
            <a:r>
              <a:rPr lang="ar-SA" dirty="0" smtClean="0"/>
              <a:t> أن يتفاعل هذا الملك مع هذا الحدث تفاعلاً إيجابياً .</a:t>
            </a:r>
          </a:p>
          <a:p>
            <a:r>
              <a:rPr lang="ar-SA" dirty="0" smtClean="0"/>
              <a:t>لم يشأ النبي (وهو الحريص) على الهدي والنور أن يجعل من هذه </a:t>
            </a:r>
            <a:r>
              <a:rPr lang="ar-SA" dirty="0" err="1" smtClean="0"/>
              <a:t>الهجره</a:t>
            </a:r>
            <a:r>
              <a:rPr lang="ar-SA" dirty="0" smtClean="0"/>
              <a:t> سبباً للقتال والفرقة . و إثارة العصبيات. فلم يشأ </a:t>
            </a:r>
            <a:r>
              <a:rPr lang="ar-SA" dirty="0" err="1" smtClean="0"/>
              <a:t>ان</a:t>
            </a:r>
            <a:r>
              <a:rPr lang="ar-SA" dirty="0" smtClean="0"/>
              <a:t> يرسل هؤلاء إلى بلاد قريبة من </a:t>
            </a:r>
            <a:r>
              <a:rPr lang="ar-SA" dirty="0" err="1" smtClean="0"/>
              <a:t>مكه</a:t>
            </a:r>
            <a:r>
              <a:rPr lang="ar-SA" dirty="0" smtClean="0"/>
              <a:t> و </a:t>
            </a:r>
            <a:r>
              <a:rPr lang="ar-SA" dirty="0" err="1" smtClean="0"/>
              <a:t>لمكه</a:t>
            </a:r>
            <a:r>
              <a:rPr lang="ar-SA" dirty="0" smtClean="0"/>
              <a:t> معها صلات قبليه واجتماعيه ولغويه ومصالح.. فتكون هذه </a:t>
            </a:r>
            <a:r>
              <a:rPr lang="ar-SA" dirty="0" err="1" smtClean="0"/>
              <a:t>الهجره</a:t>
            </a:r>
            <a:r>
              <a:rPr lang="ar-SA" dirty="0" smtClean="0"/>
              <a:t> سبباً للنزاعات بين قريش ومن </a:t>
            </a:r>
            <a:r>
              <a:rPr lang="ar-SA" dirty="0" err="1" smtClean="0"/>
              <a:t>يؤي</a:t>
            </a:r>
            <a:r>
              <a:rPr lang="ar-SA" dirty="0" smtClean="0"/>
              <a:t> هؤلاء وتقوم حروب بين القبائل ويتحول الإسلام إلى نزاعات قبلية وغيرها.. ويخرج عن هدفه الذي جاء </a:t>
            </a:r>
            <a:r>
              <a:rPr lang="ar-SA" dirty="0" err="1" smtClean="0"/>
              <a:t>به</a:t>
            </a:r>
            <a:r>
              <a:rPr lang="ar-SA" dirty="0" smtClean="0"/>
              <a:t> , فآثر الهجرة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 ..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000464" y="0"/>
            <a:ext cx="514353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حجم الوفد سياسياً </a:t>
            </a:r>
            <a:r>
              <a:rPr lang="ar-SA" dirty="0" err="1" smtClean="0"/>
              <a:t>و</a:t>
            </a:r>
            <a:r>
              <a:rPr lang="ar-SA" dirty="0" smtClean="0"/>
              <a:t> اجتماعياً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00166" y="1000108"/>
            <a:ext cx="7498080" cy="4800600"/>
          </a:xfrm>
        </p:spPr>
        <p:txBody>
          <a:bodyPr/>
          <a:lstStyle/>
          <a:p>
            <a:r>
              <a:rPr lang="ar-SA" dirty="0" smtClean="0"/>
              <a:t>الوفد الذي هاجر إلى </a:t>
            </a:r>
            <a:r>
              <a:rPr lang="ar-SA" dirty="0" err="1" smtClean="0"/>
              <a:t>الحبشه</a:t>
            </a:r>
            <a:r>
              <a:rPr lang="ar-SA" dirty="0" smtClean="0"/>
              <a:t> :رجال ذو عصبيات لهم من عصبيتهم-في بيئة قبلية- ما </a:t>
            </a:r>
            <a:r>
              <a:rPr lang="ar-SA" dirty="0" err="1" smtClean="0"/>
              <a:t>يعصمهم</a:t>
            </a:r>
            <a:r>
              <a:rPr lang="ar-SA" dirty="0" smtClean="0"/>
              <a:t> من الأذى ويحميهم من الفتن , وهم من </a:t>
            </a:r>
            <a:r>
              <a:rPr lang="ar-SA" dirty="0" err="1" smtClean="0"/>
              <a:t>سادات</a:t>
            </a:r>
            <a:r>
              <a:rPr lang="ar-SA" dirty="0" smtClean="0"/>
              <a:t> قريش وكِبارها.</a:t>
            </a:r>
          </a:p>
          <a:p>
            <a:r>
              <a:rPr lang="ar-SA" dirty="0" smtClean="0"/>
              <a:t>ونلاحظ أن المستضعفين في قريش كأمثال بلال وحبيب وغيرهما. لم يهاجروا مع هذا الوفد. إنما هاجر رجال من علية القوم نسباً </a:t>
            </a:r>
            <a:r>
              <a:rPr lang="ar-SA" dirty="0" err="1" smtClean="0"/>
              <a:t>و</a:t>
            </a:r>
            <a:r>
              <a:rPr lang="ar-SA" dirty="0" smtClean="0"/>
              <a:t> وجاهةً ومالاً . كعثمان </a:t>
            </a:r>
            <a:r>
              <a:rPr lang="ar-SA" dirty="0" err="1" smtClean="0"/>
              <a:t>و</a:t>
            </a:r>
            <a:r>
              <a:rPr lang="ar-SA" dirty="0" smtClean="0"/>
              <a:t> ابن عوف </a:t>
            </a:r>
            <a:r>
              <a:rPr lang="ar-SA" dirty="0" err="1" smtClean="0"/>
              <a:t>و</a:t>
            </a:r>
            <a:r>
              <a:rPr lang="ar-SA" dirty="0" smtClean="0"/>
              <a:t> ابنة رسول الله صلى الله عليه وسلم. وابن عمه سيدنا 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وعظمة هذا الوفد :</a:t>
            </a:r>
          </a:p>
          <a:p>
            <a:r>
              <a:rPr lang="ar-SA" dirty="0" smtClean="0"/>
              <a:t>يغرينا بالقول بأن هناك أهدافاً دينيه وسياسيه واقتصادية ترجى من وراء هذه الشخصيات , إنها بحق شخصيات تمثل عليه القوم ولها مهمة كبرى وستقابل عظماء وسياسيين فلابد أن تكن على مستوى الحدث وأن تكن ذات قدرة على الحوار الديني </a:t>
            </a:r>
            <a:r>
              <a:rPr lang="ar-SA" dirty="0" err="1" smtClean="0"/>
              <a:t>و</a:t>
            </a:r>
            <a:r>
              <a:rPr lang="ar-SA" dirty="0" smtClean="0"/>
              <a:t> السياسي . وهذا يرجح أن هؤلاء  لم يهاجروا للنجاة بأنفسهم من بطش قريش وإنما هاجروا لأداء مهمة دينيه وسياسيه ويدخل في ذلك ضمناً الرغبة في الأمن والحرية في ممارسة الدين الإسلامي 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11072" y="-214338"/>
            <a:ext cx="2932928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أهداف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785794"/>
            <a:ext cx="7498080" cy="4800600"/>
          </a:xfrm>
        </p:spPr>
        <p:txBody>
          <a:bodyPr/>
          <a:lstStyle/>
          <a:p>
            <a:r>
              <a:rPr lang="ar-SA" dirty="0" smtClean="0"/>
              <a:t>تتداخل أهداف الهجرة مع سبب الهجرة المذكورة آنفاً </a:t>
            </a:r>
          </a:p>
          <a:p>
            <a:r>
              <a:rPr lang="ar-SA" dirty="0" smtClean="0"/>
              <a:t>فالنبي كان يسعى إلى إقامة دوله تكون وعاء للإسلام </a:t>
            </a:r>
            <a:r>
              <a:rPr lang="ar-SA" dirty="0" err="1" smtClean="0"/>
              <a:t>و</a:t>
            </a:r>
            <a:r>
              <a:rPr lang="ar-SA" dirty="0" smtClean="0"/>
              <a:t> آله لتنفيذ مبادئه وأخلاقه وأحكامه .</a:t>
            </a:r>
          </a:p>
          <a:p>
            <a:r>
              <a:rPr lang="ar-SA" dirty="0" smtClean="0"/>
              <a:t> ولم يكن ذلك ممكناً في مكة – لأن من شروط إقامة الدولة وجود ثلاثة أركان أساسيه : الوطن, </a:t>
            </a:r>
            <a:r>
              <a:rPr lang="ar-SA" dirty="0" err="1" smtClean="0"/>
              <a:t>و</a:t>
            </a:r>
            <a:r>
              <a:rPr lang="ar-SA" dirty="0" smtClean="0"/>
              <a:t> المجتمع </a:t>
            </a:r>
            <a:r>
              <a:rPr lang="ar-SA" dirty="0" err="1" smtClean="0"/>
              <a:t>و</a:t>
            </a:r>
            <a:r>
              <a:rPr lang="ar-SA" dirty="0" smtClean="0"/>
              <a:t> السلطة - .</a:t>
            </a:r>
          </a:p>
          <a:p>
            <a:r>
              <a:rPr lang="ar-SA" dirty="0" smtClean="0"/>
              <a:t>فلم تكن مكة وطناً سياسياً للنبي وان كانت موطنه الأصلي , بسبب رفض المجتمع في مكة لما جاء </a:t>
            </a:r>
            <a:r>
              <a:rPr lang="ar-SA" dirty="0" err="1" smtClean="0"/>
              <a:t>به</a:t>
            </a:r>
            <a:r>
              <a:rPr lang="ar-SA" dirty="0" smtClean="0"/>
              <a:t> صلى الله عليه وسلم.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142852"/>
            <a:ext cx="7498080" cy="6215106"/>
          </a:xfrm>
        </p:spPr>
        <p:txBody>
          <a:bodyPr>
            <a:normAutofit lnSpcReduction="10000"/>
          </a:bodyPr>
          <a:lstStyle/>
          <a:p>
            <a:r>
              <a:rPr lang="ar-SA" dirty="0" smtClean="0"/>
              <a:t>ولم يتوفر المجتمع السياسي الذي تقام فيه الدولة في مكة .</a:t>
            </a:r>
          </a:p>
          <a:p>
            <a:r>
              <a:rPr lang="ar-SA" dirty="0" smtClean="0"/>
              <a:t>و أما السلطة المتمثلة في شخص النبي فلا يمكن </a:t>
            </a:r>
            <a:r>
              <a:rPr lang="ar-SA" dirty="0" err="1" smtClean="0"/>
              <a:t>ان</a:t>
            </a:r>
            <a:r>
              <a:rPr lang="ar-SA" dirty="0" smtClean="0"/>
              <a:t> تقيم الدولة في غياب ركنين أساسيين من أركان الدولة – الوطن , المجتمع .</a:t>
            </a:r>
          </a:p>
          <a:p>
            <a:r>
              <a:rPr lang="ar-SA" dirty="0" smtClean="0"/>
              <a:t>لذا من أهداف هذه الهجرة أيضاً :</a:t>
            </a:r>
          </a:p>
          <a:p>
            <a:r>
              <a:rPr lang="ar-SA" dirty="0" smtClean="0"/>
              <a:t>إيجاد مجتمع سياسي ديني في الحبشة .</a:t>
            </a:r>
          </a:p>
          <a:p>
            <a:r>
              <a:rPr lang="ar-SA" dirty="0" smtClean="0"/>
              <a:t>إيجاد وطن تقام فيه الدولة .</a:t>
            </a:r>
          </a:p>
          <a:p>
            <a:r>
              <a:rPr lang="ar-SA" dirty="0" smtClean="0"/>
              <a:t>إخراج الإسلام من المحلية في مكة المكرمة إلى العالمية إلى ما وراء البحر </a:t>
            </a:r>
            <a:r>
              <a:rPr lang="ar-SA" dirty="0" err="1" smtClean="0"/>
              <a:t>و</a:t>
            </a:r>
            <a:r>
              <a:rPr lang="ar-SA" dirty="0" smtClean="0"/>
              <a:t> إلى قارة أخرى .</a:t>
            </a:r>
          </a:p>
          <a:p>
            <a:r>
              <a:rPr lang="ar-SA" dirty="0" smtClean="0"/>
              <a:t>وفي ذلك: عامل ضغط قوي جداً على قريش علَّ ذلك يكون سبباً في تغيير نمط تفكيرها إلى الايجابية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85852" y="-214338"/>
            <a:ext cx="7858148" cy="1571612"/>
          </a:xfrm>
        </p:spPr>
        <p:txBody>
          <a:bodyPr>
            <a:noAutofit/>
          </a:bodyPr>
          <a:lstStyle/>
          <a:p>
            <a:r>
              <a:rPr lang="ar-SA" sz="3200" dirty="0" smtClean="0"/>
              <a:t>الخطاب السياسي لعمرو ابن العاص وجعفر بن أبي طالب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1142984"/>
            <a:ext cx="7498080" cy="5462606"/>
          </a:xfrm>
        </p:spPr>
        <p:txBody>
          <a:bodyPr/>
          <a:lstStyle/>
          <a:p>
            <a:r>
              <a:rPr lang="ar-SA" dirty="0" smtClean="0"/>
              <a:t>نص خطاب سيدنا عمرو بن العاص .</a:t>
            </a:r>
          </a:p>
          <a:p>
            <a:r>
              <a:rPr lang="ar-SA" dirty="0" smtClean="0"/>
              <a:t>نص خطاب سيدنا جعفر بن أبي طالب .</a:t>
            </a:r>
          </a:p>
          <a:p>
            <a:r>
              <a:rPr lang="ar-SA" dirty="0" smtClean="0"/>
              <a:t>محتوى خطاب سيدنا عمرو إذ يتضح منه فحوى الجاهلية – </a:t>
            </a:r>
            <a:r>
              <a:rPr lang="ar-SA" dirty="0" err="1" smtClean="0"/>
              <a:t>و</a:t>
            </a:r>
            <a:r>
              <a:rPr lang="ar-SA" dirty="0" smtClean="0"/>
              <a:t> الإساءة الأخلاقية للوفد وعدم مراعاة المقام أمام النجاشي . </a:t>
            </a:r>
          </a:p>
          <a:p>
            <a:r>
              <a:rPr lang="ar-SA" dirty="0" smtClean="0"/>
              <a:t>محتوى خطاب جعفر الذي تخلق بأخلاق الإسلام وبرغم اضطهاد قريش لهم إلا انه لم يجرح قريش بكلمة سيئة </a:t>
            </a:r>
            <a:r>
              <a:rPr lang="ar-SA" dirty="0" err="1" smtClean="0"/>
              <a:t>او</a:t>
            </a:r>
            <a:r>
              <a:rPr lang="ar-SA" dirty="0" smtClean="0"/>
              <a:t> غير أخلاقية كما فعل عمرو متأثراً بأدب الإسلام ومراعياً للمقام الذي هو فيه.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29058" y="214290"/>
            <a:ext cx="4929222" cy="1082660"/>
          </a:xfrm>
        </p:spPr>
        <p:txBody>
          <a:bodyPr>
            <a:normAutofit/>
          </a:bodyPr>
          <a:lstStyle/>
          <a:p>
            <a:r>
              <a:rPr lang="ar-SA" sz="3200" dirty="0" smtClean="0"/>
              <a:t>سبب انزعاج قريش من هذه الهجرة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يعود سبب انزعاج قريش إلى الآتي :</a:t>
            </a:r>
          </a:p>
          <a:p>
            <a:r>
              <a:rPr lang="ar-SA" dirty="0" smtClean="0"/>
              <a:t>1- معرفتها بصحة نبوة الرسول .</a:t>
            </a:r>
          </a:p>
          <a:p>
            <a:r>
              <a:rPr lang="ar-SA" dirty="0" smtClean="0"/>
              <a:t>2- تقديرها لعظم وثقل ذلك الوفد إذ فيهم أقرباء النبي كجعفر ورقيه. وصهره عثمان ....و </a:t>
            </a:r>
            <a:r>
              <a:rPr lang="ar-SA" dirty="0" err="1" smtClean="0"/>
              <a:t>إلخ</a:t>
            </a:r>
            <a:r>
              <a:rPr lang="ar-SA" dirty="0" smtClean="0"/>
              <a:t> .</a:t>
            </a:r>
          </a:p>
          <a:p>
            <a:r>
              <a:rPr lang="ar-SA" dirty="0" smtClean="0"/>
              <a:t>3- لوجود تجار كبار </a:t>
            </a:r>
            <a:r>
              <a:rPr lang="ar-SA" dirty="0" err="1" smtClean="0"/>
              <a:t>كأبن</a:t>
            </a:r>
            <a:r>
              <a:rPr lang="ar-SA" dirty="0" smtClean="0"/>
              <a:t> عوف وعثمان.</a:t>
            </a:r>
          </a:p>
          <a:p>
            <a:r>
              <a:rPr lang="ar-SA" dirty="0" smtClean="0"/>
              <a:t>4-للخوف الكبير من </a:t>
            </a:r>
            <a:r>
              <a:rPr lang="ar-SA" dirty="0" err="1" smtClean="0"/>
              <a:t>إنتشار</a:t>
            </a:r>
            <a:r>
              <a:rPr lang="ar-SA" dirty="0" smtClean="0"/>
              <a:t> الإسلام في الحبشة , وذلك يهدد تجارتهم ومستقبلهم السياسي والتجاري.</a:t>
            </a:r>
          </a:p>
          <a:p>
            <a:r>
              <a:rPr lang="ar-SA" dirty="0" smtClean="0"/>
              <a:t>5-الإحساس بالهزيمة النفسية أن خرج الإسلام من بين أظهرهم إلى العالمية .</a:t>
            </a: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786050" y="142852"/>
            <a:ext cx="6136788" cy="1143000"/>
          </a:xfrm>
        </p:spPr>
        <p:txBody>
          <a:bodyPr>
            <a:normAutofit/>
          </a:bodyPr>
          <a:lstStyle/>
          <a:p>
            <a:r>
              <a:rPr lang="ar-SA" sz="3600" dirty="0" smtClean="0"/>
              <a:t>سبب بقاء سيدنا جعفر إلى يوم خيبر ؟!!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بقي سيدنا جعفر وقلة أخرى معه في الحبشة 14 عاماً.</a:t>
            </a:r>
          </a:p>
          <a:p>
            <a:r>
              <a:rPr lang="ar-SA" dirty="0" smtClean="0"/>
              <a:t>برغم هجرة النبي إلى المدينة وزوال خطر أذية قريش إلاّ أنه لم يعد إلى المدينة ويشارك النبي في غزواته .</a:t>
            </a:r>
          </a:p>
          <a:p>
            <a:pPr>
              <a:buNone/>
            </a:pPr>
            <a:endParaRPr lang="ar-SA" dirty="0" smtClean="0"/>
          </a:p>
          <a:p>
            <a:r>
              <a:rPr lang="ar-SA" dirty="0" smtClean="0"/>
              <a:t>ما سبب ذلك ؟ </a:t>
            </a:r>
            <a:r>
              <a:rPr lang="ar-SA" dirty="0" smtClean="0">
                <a:solidFill>
                  <a:srgbClr val="FF0000"/>
                </a:solidFill>
              </a:rPr>
              <a:t>الجواب</a:t>
            </a:r>
            <a:r>
              <a:rPr lang="ar-SA" dirty="0" smtClean="0"/>
              <a:t> :</a:t>
            </a:r>
          </a:p>
          <a:p>
            <a:r>
              <a:rPr lang="ar-SA" dirty="0" smtClean="0"/>
              <a:t>أن سيدنا جعفر : كان يؤدي مهمة كبرى هو ومن معه في إفريقيا إذ كان يقوم بمهمة النبي نفسه من </a:t>
            </a:r>
            <a:r>
              <a:rPr lang="ar-SA" dirty="0" err="1" smtClean="0"/>
              <a:t>الدعوه</a:t>
            </a:r>
            <a:r>
              <a:rPr lang="ar-SA" dirty="0" smtClean="0"/>
              <a:t> للإسلام هناك , وتحقيق القدوة الصالحة والحسنة , وتنفيذ آداب </a:t>
            </a:r>
            <a:r>
              <a:rPr lang="ar-SA" dirty="0" err="1" smtClean="0"/>
              <a:t>و</a:t>
            </a:r>
            <a:r>
              <a:rPr lang="ar-SA" dirty="0" smtClean="0"/>
              <a:t> أخلاق الإسلام في </a:t>
            </a:r>
            <a:r>
              <a:rPr lang="ar-SA" dirty="0" err="1" smtClean="0"/>
              <a:t>الحبشه</a:t>
            </a:r>
            <a:r>
              <a:rPr lang="ar-SA" dirty="0" smtClean="0"/>
              <a:t>. </a:t>
            </a: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ونحن نرى آثار ذلك :</a:t>
            </a:r>
          </a:p>
          <a:p>
            <a:r>
              <a:rPr lang="ar-SA" dirty="0" smtClean="0"/>
              <a:t>إذ دخل </a:t>
            </a:r>
            <a:r>
              <a:rPr lang="ar-SA" dirty="0" err="1" smtClean="0"/>
              <a:t>الاسلام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شعوب </a:t>
            </a:r>
            <a:r>
              <a:rPr lang="ar-SA" dirty="0" err="1" smtClean="0"/>
              <a:t>افريقيا</a:t>
            </a:r>
            <a:r>
              <a:rPr lang="ar-SA" dirty="0" smtClean="0"/>
              <a:t> دون </a:t>
            </a:r>
            <a:r>
              <a:rPr lang="ar-SA" dirty="0" err="1" smtClean="0"/>
              <a:t>ان</a:t>
            </a:r>
            <a:r>
              <a:rPr lang="ar-SA" dirty="0" smtClean="0"/>
              <a:t> تصل جيوش الفتح </a:t>
            </a:r>
            <a:r>
              <a:rPr lang="ar-SA" dirty="0" err="1" smtClean="0"/>
              <a:t>الاسلامي</a:t>
            </a:r>
            <a:r>
              <a:rPr lang="ar-SA" dirty="0" smtClean="0"/>
              <a:t> </a:t>
            </a:r>
            <a:r>
              <a:rPr lang="ar-SA" dirty="0" err="1" smtClean="0"/>
              <a:t>اليها</a:t>
            </a:r>
            <a:r>
              <a:rPr lang="ar-SA" dirty="0" smtClean="0"/>
              <a:t> </a:t>
            </a:r>
            <a:r>
              <a:rPr lang="ar-SA" dirty="0" err="1" smtClean="0"/>
              <a:t>اذا</a:t>
            </a:r>
            <a:r>
              <a:rPr lang="ar-SA" dirty="0" smtClean="0"/>
              <a:t> استثنينا شمال </a:t>
            </a:r>
            <a:r>
              <a:rPr lang="ar-SA" dirty="0" err="1" smtClean="0"/>
              <a:t>افريقيا</a:t>
            </a:r>
            <a:r>
              <a:rPr lang="ar-SA" dirty="0" smtClean="0"/>
              <a:t> .كل ذلك بجهد جعفر ومن معه من </a:t>
            </a:r>
            <a:r>
              <a:rPr lang="ar-SA" dirty="0" err="1" smtClean="0"/>
              <a:t>اصحاب</a:t>
            </a:r>
            <a:r>
              <a:rPr lang="ar-SA" dirty="0" smtClean="0"/>
              <a:t> النبي.</a:t>
            </a:r>
          </a:p>
          <a:p>
            <a:r>
              <a:rPr lang="ar-SA" dirty="0" smtClean="0"/>
              <a:t>بعثت  قريش بهدايا مع عمرو </a:t>
            </a:r>
            <a:r>
              <a:rPr lang="ar-SA" dirty="0" err="1" smtClean="0"/>
              <a:t>للبطارقه</a:t>
            </a:r>
            <a:r>
              <a:rPr lang="ar-SA" dirty="0" smtClean="0"/>
              <a:t> ومن هم حول النجاشي , وبعثت </a:t>
            </a:r>
            <a:r>
              <a:rPr lang="ar-SA" dirty="0" err="1" smtClean="0"/>
              <a:t>بهديه</a:t>
            </a:r>
            <a:r>
              <a:rPr lang="ar-SA" dirty="0" smtClean="0"/>
              <a:t> ضخمة للنجاشي .</a:t>
            </a:r>
          </a:p>
          <a:p>
            <a:r>
              <a:rPr lang="ar-SA" dirty="0" smtClean="0"/>
              <a:t>النبي لم يبعث </a:t>
            </a:r>
            <a:r>
              <a:rPr lang="ar-SA" dirty="0" err="1" smtClean="0"/>
              <a:t>بهديه</a:t>
            </a:r>
            <a:r>
              <a:rPr lang="ar-SA" dirty="0" smtClean="0"/>
              <a:t> ماديه للنجاشي </a:t>
            </a:r>
            <a:r>
              <a:rPr lang="ar-SA" dirty="0" err="1" smtClean="0"/>
              <a:t>و</a:t>
            </a:r>
            <a:r>
              <a:rPr lang="ar-SA" dirty="0" smtClean="0"/>
              <a:t> إنما بعث </a:t>
            </a:r>
            <a:r>
              <a:rPr lang="ar-SA" dirty="0" err="1" smtClean="0"/>
              <a:t>بهديه</a:t>
            </a:r>
            <a:r>
              <a:rPr lang="ar-SA" dirty="0" smtClean="0"/>
              <a:t> تتضاءل حولها جميع الهدايا ,, لقد وصفه بأنه :</a:t>
            </a:r>
          </a:p>
          <a:p>
            <a:pPr>
              <a:buNone/>
            </a:pPr>
            <a:r>
              <a:rPr lang="ar-SA" dirty="0" smtClean="0"/>
              <a:t>                    ” </a:t>
            </a:r>
            <a:r>
              <a:rPr lang="ar-SA" dirty="0" smtClean="0">
                <a:solidFill>
                  <a:srgbClr val="FF0000"/>
                </a:solidFill>
              </a:rPr>
              <a:t>ملك عادل </a:t>
            </a:r>
            <a:r>
              <a:rPr lang="ar-SA" dirty="0" smtClean="0"/>
              <a:t>”  .</a:t>
            </a: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EditPoints="1"/>
          </p:cNvSpPr>
          <p:nvPr/>
        </p:nvSpPr>
        <p:spPr bwMode="auto">
          <a:xfrm>
            <a:off x="2571736" y="235743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572132" y="164305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Subtitle 2"/>
          <p:cNvSpPr txBox="1">
            <a:spLocks/>
          </p:cNvSpPr>
          <p:nvPr/>
        </p:nvSpPr>
        <p:spPr>
          <a:xfrm>
            <a:off x="5072066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214546" y="3643314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315</TotalTime>
  <Words>1135</Words>
  <PresentationFormat>عرض على الشاشة (3:4)‏</PresentationFormat>
  <Paragraphs>79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انقلاب</vt:lpstr>
      <vt:lpstr>الشريحة 1</vt:lpstr>
      <vt:lpstr>الشريحة 2</vt:lpstr>
      <vt:lpstr>الهجرة إلى الحبشة:</vt:lpstr>
      <vt:lpstr> الهجره الى الحبشه:</vt:lpstr>
      <vt:lpstr>الشريحة 5</vt:lpstr>
      <vt:lpstr>سبب إختيار الحبشه دون سواها:  </vt:lpstr>
      <vt:lpstr>الشريحة 7</vt:lpstr>
      <vt:lpstr>الشريحة 8</vt:lpstr>
      <vt:lpstr>حجم الوفد سياسياً و اجتماعياً :</vt:lpstr>
      <vt:lpstr>الشريحة 10</vt:lpstr>
      <vt:lpstr>أهداف الهجرة :</vt:lpstr>
      <vt:lpstr>الشريحة 12</vt:lpstr>
      <vt:lpstr>الخطاب السياسي لعمرو ابن العاص وجعفر بن أبي طالب :</vt:lpstr>
      <vt:lpstr>سبب انزعاج قريش من هذه الهجرة :</vt:lpstr>
      <vt:lpstr>سبب بقاء سيدنا جعفر إلى يوم خيبر ؟!!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38</cp:revision>
  <dcterms:created xsi:type="dcterms:W3CDTF">2012-09-11T15:46:03Z</dcterms:created>
  <dcterms:modified xsi:type="dcterms:W3CDTF">2012-09-15T21:34:33Z</dcterms:modified>
</cp:coreProperties>
</file>