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128" y="-8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فخر وعتاب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أبو الطيب المتنبي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(1)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فخر وعتاب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وَاحَرّ قَلْباهُ ممّنْ قَلْبُهُ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شَبِمُ                وَمَنْ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بجِسْمي وَحالي عِندَهُ سَقَمُ 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لي أُكَتِّمُ حُبّاً قَدْ بَرَى جَسَدي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وَتَدّعي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حُبّ سَيفِ الدّوْلةِ الأُمَمُ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كَانَ يَجْمَعُنَا حُبٌّ لِغُرّتِهِ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فَلَيْتَ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أنّا بِقَدْرِ الحُبّ نَقْتَسِمُ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زُرْتُهُ وَسُيُوفُ الهِنْدِ مُغْمَدَةٌ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وَقد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نَظَرْتُ إلَيْهِ وَالسّيُوفُ دَمُ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فكانَ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أحْسَنَ خَلقِ الله كُلّهِمِ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وَكانَ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أحسنَ ما في الأحسَنِ الشّيَمُ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فَوْتُ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العَدُوّ الذي يَمّمْتَهُ ظَفَرٌ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في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طَيّهِ أسَفٌ في طَيّهِ نِعَمُ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نابَ عنكَ شديدُ الخوْفِ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وَاصْطنعتْ    لَكَ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المَهابَةُ ما لا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تَصْنَعُ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البُهَمُ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ألزَمْتَ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نَفْسَكَ شَيْئاً لَيسَ يَلزَمُها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أنْ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لا يُوارِيَهُمْ أرْضٌ وَلا عَلَمُ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41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أكُلّمَا رُمْتَ جَيْشاً فانْثَنَى هَرَباً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تَصَرّفَتْ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بِكَ في آثَارِهِ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الهِمَمُ؟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عَلَيْكَ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هَزْمُهُمُ في كلّ مُعْتَرَكٍ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وَمَا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عَلَيْكَ بهِمْ عارٌ إذا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انهَزَمُوا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تَرَى ظَفَراً حُلْواً سِوَى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ظَفَرٍ                تَصافَحَتْ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فيهِ بِيضُ الهِنْدِ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وَاللِّممُ؟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أعدَلَ النّاسِ إلاّ في مُعامَلَتي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فيكَ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الخِصامُ وَأنتَ الخصْمُ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وَالحكَمُ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أُعِيذُها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نَظَراتٍ مِنْكَ صادِقَةً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أن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تحسَبَ الشّحمَ فيمن شحمهُ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انْتِفَاعُ أخي الدّنْيَا بِنَاظِرِهِ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اسْتَوَتْ عِنْدَهُ الأنْوارُ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وَالظُّلَمُ؟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الذي نَظَرَ الأعْمَى إلى أدَبي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وَأسْمَعَتْ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كَلِماتي مَنْ بهِ صَمَمُ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13473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أنَامُ مِلْءَ جُفُوني عَنْ شَوَارِدِهَا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وَيَسْهَرُ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الخَلْقُ جَرّاهَا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وَيخْتَصِمُ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وَجاهِلٍ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مَدّهُ في جَهْلِهِ ضَحِكي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حَتى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أتَتْه يَدٌ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فَرّاسَــــــةٌ وَفَــــــــــمُ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رَأيْتَ نُيُوبَ اللّيْثِ بارِزَةً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   فَلا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تَظُنّنّ أنّ اللّيْثَ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يَبْتَسِمُ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وَمُهْجَةٍ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مُهْجَتي من هَمّ صَاحِبها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أدرَكْتُهَا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بجَوَادٍ ظَهْرُه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حَرَمُ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رِجلاهُ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 الرّكضِ رِجلٌ وَاليدانِ يَدٌ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وَفِعْلُهُ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مَا تُريدُ الكَفُّ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وَالقَدَمُ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وَمُرْهَفٍ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سرْتُ بينَ الجَحْفَلَينِ بهِ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حتى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ضرَبْتُ وَمَوْجُ المَوْتِ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يَلْتَطِمُ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فالخَيْلُ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وَاللّيْلُ وَالبَيْداءُ تَعرِفُني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وَالسّيفُ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وَالرّمحُ والقرْطاسُ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وَالقَلَمُ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صَحِبْتُ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 الفَلَواتِ الوَحشَ منفَرِداً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حتى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تَعَجّبَ مني القُورُ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وَالأكَمُ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مَنْ يَعِزّ عَلَيْنَا أنْ نُفَارِقَهُمْ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 وِجدانُنا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كُلَّ شيءٍ بَعدَكمْ عَدَمُ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0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مَا كانَ أخلَقَنَا مِنكُمْ بتَكرِمَةٍ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لَوْ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أنّ أمْرَكُمُ مِن أمرِنَا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أمَمُ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كانَ سَرّكُمُ ما قالَ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حاسِدُنَا            فَمَا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لجُرْحٍ إذا أرْضاكُمُ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ألَمُ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وَبَيْنَنَا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لَوْ رَعَيْتُمْ ذاكَ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مَعرِفَةٌ              إنّ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المَعارِفَ في أهْلِ النُّهَى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ذِمَمُ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كم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تَطْلُبُونَ لَنَا عَيْباً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فيُعجِزُكمْ            وَيَكْرَهُ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الله ما تَأتُونَ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وَالكَرَمُ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أبعدَ العَيبَ والنّقصانَ منْ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شرَفي     أنَا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الثّرَيّا وَذانِ الشّيبُ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وَالهَرَمُ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لَيْتَ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الغَمَامَ الذي عندي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صَواعِقُهُ        يُزيلُهُنّ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إلى مَنْ عِنْدَهُ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الدِّيَمُ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أرَى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النّوَى </a:t>
            </a:r>
            <a:r>
              <a:rPr lang="ar-SA" sz="2800" dirty="0" err="1" smtClean="0">
                <a:latin typeface="Simplified Arabic" pitchFamily="18" charset="-78"/>
                <a:cs typeface="Simplified Arabic" pitchFamily="18" charset="-78"/>
              </a:rPr>
              <a:t>يَقتَضيني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كلَّ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مَرْحَلَةٍ        لا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تَسْتَقِلّ بها </a:t>
            </a:r>
            <a:r>
              <a:rPr lang="ar-SA" sz="2800" dirty="0" err="1">
                <a:latin typeface="Simplified Arabic" pitchFamily="18" charset="-78"/>
                <a:cs typeface="Simplified Arabic" pitchFamily="18" charset="-78"/>
              </a:rPr>
              <a:t>الوَخّادَةُ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الرُّسُمُ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لَئِنْ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تَرَكْنَ ضُمَيراً عَنْ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مَيامِنِنا          لَيَحْدُثَنّ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لمَنْ وَدّعْتُهُمْ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نَدَمُ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تَرَحّلْتَ عن قَوْمٍ وَقَد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قَدَرُوا         أنْ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لا تُفارِقَهُمْ فالرّاحِلونَ هُمُ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64776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شَرُّ البِلادِ مَكانٌ لا صَديقَ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بِهِ        وَشَرُّ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ما يَكسِبُ الإنسانُ ما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يَصِمُ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وَشَرُّ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ما قَنّصَتْهُ رَاحَتي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قَنَصٌ         شُهْبُ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البُزاةِ سَواءٌ فيهِ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والرَّخَمُ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بأيّ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لَفْظٍ تَقُولُ الشّعْرَ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زِعْنِفَةٌ          تَجُوزُ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عِندَكَ لا عُرْبٌ وَلا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عَجَمُ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هَذا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عِتابُكَ إلاّ أنّهُ </a:t>
            </a:r>
            <a:r>
              <a:rPr lang="ar-SA" sz="2800" dirty="0" err="1" smtClean="0">
                <a:latin typeface="Simplified Arabic" pitchFamily="18" charset="-78"/>
                <a:cs typeface="Simplified Arabic" pitchFamily="18" charset="-78"/>
              </a:rPr>
              <a:t>مِقَةٌ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ضُمّنَ الدُّرَّ إلاّ أنّهُ كَلِمُ </a:t>
            </a:r>
          </a:p>
          <a:p>
            <a:pPr algn="just" rtl="1"/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180702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المعنى الإجمالي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من هو المتنبي؟</a:t>
            </a:r>
          </a:p>
          <a:p>
            <a:r>
              <a:rPr lang="ar-SA" dirty="0" smtClean="0"/>
              <a:t>ما مناسبة هذه القصيدة؟</a:t>
            </a:r>
          </a:p>
          <a:p>
            <a:r>
              <a:rPr lang="ar-SA" dirty="0" smtClean="0"/>
              <a:t>من قاتل المتنبي؟</a:t>
            </a:r>
          </a:p>
          <a:p>
            <a:r>
              <a:rPr lang="ar-SA" dirty="0" smtClean="0"/>
              <a:t>يقال إن المتنبي قتله شعره. فسر ذلك.</a:t>
            </a:r>
          </a:p>
          <a:p>
            <a:r>
              <a:rPr lang="ar-SA" dirty="0" smtClean="0"/>
              <a:t>كيف عبر المتنبي عن دوره في انتصارات سيف الدولة؟</a:t>
            </a:r>
          </a:p>
          <a:p>
            <a:r>
              <a:rPr lang="ar-SA" dirty="0" smtClean="0"/>
              <a:t>قد زرته وسيوف الهند مغمدة    وقد نظرت إليه والسيوف دم</a:t>
            </a:r>
          </a:p>
          <a:p>
            <a:r>
              <a:rPr lang="ar-SA" dirty="0" smtClean="0"/>
              <a:t>أين تجد معنى حديث الرسول صلى الله عليه </a:t>
            </a:r>
            <a:r>
              <a:rPr lang="ar-SA" dirty="0" err="1" smtClean="0"/>
              <a:t>وسلم»نصرت</a:t>
            </a:r>
            <a:r>
              <a:rPr lang="ar-SA" dirty="0" smtClean="0"/>
              <a:t> بالرعب </a:t>
            </a:r>
            <a:r>
              <a:rPr lang="ar-SA" smtClean="0"/>
              <a:t>مسيرة </a:t>
            </a:r>
            <a:r>
              <a:rPr lang="ar-SA" smtClean="0"/>
              <a:t>شهرين» </a:t>
            </a:r>
            <a:r>
              <a:rPr lang="ar-SA" dirty="0" smtClean="0"/>
              <a:t>عند المتنبي؟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4643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هل كان المتنبي يمدح أم يهجو في هذا النص؟</a:t>
            </a:r>
          </a:p>
          <a:p>
            <a:r>
              <a:rPr lang="ar-SA" dirty="0" smtClean="0"/>
              <a:t>ما البيت الذي تمنى سيف الدولة أن المتنبي امتدحه به؟ وماذا قال لما سمعه؟</a:t>
            </a:r>
            <a:endParaRPr lang="en-US" dirty="0" smtClean="0"/>
          </a:p>
          <a:p>
            <a:r>
              <a:rPr lang="ar-SA" dirty="0" smtClean="0"/>
              <a:t>هل الشاعر كان يرجو أن يتمسك به الأمير؟ أين تلمح ذلك؟</a:t>
            </a:r>
          </a:p>
          <a:p>
            <a:r>
              <a:rPr lang="ar-SA" dirty="0" smtClean="0"/>
              <a:t>إذا ترحّلت عن قوم   وقد قدروا ألا تفارقهم فالراحلون همُ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75235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2053</TotalTime>
  <Words>533</Words>
  <Application>Microsoft Office PowerPoint</Application>
  <PresentationFormat>A4 Paper (210x297 mm)‎</PresentationFormat>
  <Paragraphs>71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التاسعة</vt:lpstr>
      <vt:lpstr>فخر وعتاب</vt:lpstr>
      <vt:lpstr>الشريحة 4</vt:lpstr>
      <vt:lpstr>الشريحة 5</vt:lpstr>
      <vt:lpstr>الشريحة 6</vt:lpstr>
      <vt:lpstr>الشريحة 7</vt:lpstr>
      <vt:lpstr>المعنى الإجمالي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158</cp:revision>
  <dcterms:created xsi:type="dcterms:W3CDTF">2009-10-14T19:14:34Z</dcterms:created>
  <dcterms:modified xsi:type="dcterms:W3CDTF">2013-03-13T05:54:58Z</dcterms:modified>
</cp:coreProperties>
</file>