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653" y="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الحادية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أراكَ عصيَّ الدمعِ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لأبي فراس الحمداني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(الشاعر الأسير)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 القصيدة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1.أرَاكَ </a:t>
            </a:r>
            <a:r>
              <a:rPr lang="ar-SA" sz="2800" dirty="0"/>
              <a:t>عَصِيَّ الدّمعِ شِيمَتُكَ </a:t>
            </a:r>
            <a:r>
              <a:rPr lang="ar-SA" sz="2800" dirty="0" smtClean="0"/>
              <a:t>الصّبرُ       </a:t>
            </a:r>
            <a:r>
              <a:rPr lang="ar-SA" sz="2800" dirty="0"/>
              <a:t>أما للهوى نهيٌّ عليكَ ولا أمرُ </a:t>
            </a:r>
            <a:r>
              <a:rPr lang="ar-SA" sz="2800" dirty="0" smtClean="0"/>
              <a:t>؟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dirty="0" smtClean="0"/>
              <a:t>2.بلى </a:t>
            </a:r>
            <a:r>
              <a:rPr lang="ar-SA" sz="2800" dirty="0"/>
              <a:t>أنا مشتاقٌ وعنديَ لوعة ٌ  </a:t>
            </a:r>
            <a:r>
              <a:rPr lang="ar-SA" sz="2800" dirty="0" smtClean="0"/>
              <a:t>        ولكنَّ </a:t>
            </a:r>
            <a:r>
              <a:rPr lang="ar-SA" sz="2800" dirty="0"/>
              <a:t>مثلي لا يذاعُ لهُ سرُّ !</a:t>
            </a:r>
            <a:br>
              <a:rPr lang="ar-SA" sz="2800" dirty="0"/>
            </a:br>
            <a:r>
              <a:rPr lang="ar-SA" sz="2800" dirty="0" smtClean="0"/>
              <a:t>3.إذا </a:t>
            </a:r>
            <a:r>
              <a:rPr lang="ar-SA" sz="2800" dirty="0"/>
              <a:t>الليلُ أضواني بسطتُ يدَ </a:t>
            </a:r>
            <a:r>
              <a:rPr lang="ar-SA" sz="2800" dirty="0" smtClean="0"/>
              <a:t>الهوى    </a:t>
            </a:r>
            <a:r>
              <a:rPr lang="ar-SA" sz="2800" dirty="0"/>
              <a:t>وأذللتُ دمعاً منْ خلائقهُ الكبرُ</a:t>
            </a:r>
            <a:br>
              <a:rPr lang="ar-SA" sz="2800" dirty="0"/>
            </a:br>
            <a:r>
              <a:rPr lang="ar-SA" sz="2800" dirty="0" smtClean="0"/>
              <a:t>4.تَكادُ </a:t>
            </a:r>
            <a:r>
              <a:rPr lang="ar-SA" sz="2800" dirty="0"/>
              <a:t>تُضِيءُ النّارُ بينَ </a:t>
            </a:r>
            <a:r>
              <a:rPr lang="ar-SA" sz="2800" dirty="0" smtClean="0"/>
              <a:t>جَوَانِحِي        </a:t>
            </a:r>
            <a:r>
              <a:rPr lang="ar-SA" sz="2800" dirty="0"/>
              <a:t>إذا هيَ أذْكَتْهَا الصّبَابَة ُ والفِكْرُ</a:t>
            </a:r>
            <a:br>
              <a:rPr lang="ar-SA" sz="2800" dirty="0"/>
            </a:br>
            <a:r>
              <a:rPr lang="ar-SA" sz="2800" dirty="0" smtClean="0"/>
              <a:t>5.معللتي </a:t>
            </a:r>
            <a:r>
              <a:rPr lang="ar-SA" sz="2800" dirty="0"/>
              <a:t>بالوصلِ ، والموتُ دونهُ </a:t>
            </a:r>
            <a:r>
              <a:rPr lang="ar-SA" sz="2800" dirty="0" smtClean="0"/>
              <a:t>      </a:t>
            </a:r>
            <a:r>
              <a:rPr lang="ar-SA" sz="2800" dirty="0"/>
              <a:t>إذا مِتّ ظَمْآناً فَلا نَزَل القَطْرُ!</a:t>
            </a:r>
            <a:br>
              <a:rPr lang="ar-SA" sz="2800" dirty="0"/>
            </a:br>
            <a:r>
              <a:rPr lang="ar-SA" sz="2800" dirty="0" smtClean="0"/>
              <a:t>6.بدوتُ </a:t>
            </a:r>
            <a:r>
              <a:rPr lang="ar-SA" sz="2800" dirty="0"/>
              <a:t>، وأهلي حاضرونَ ، لأنني </a:t>
            </a:r>
            <a:r>
              <a:rPr lang="ar-SA" sz="2800" dirty="0" smtClean="0"/>
              <a:t>   أرى </a:t>
            </a:r>
            <a:r>
              <a:rPr lang="ar-SA" sz="2800" dirty="0"/>
              <a:t>أنَّ </a:t>
            </a:r>
            <a:r>
              <a:rPr lang="ar-SA" sz="2800" dirty="0" smtClean="0"/>
              <a:t>داراً </a:t>
            </a:r>
            <a:r>
              <a:rPr lang="ar-SA" sz="2800" dirty="0"/>
              <a:t>لستِ من أهلها </a:t>
            </a:r>
            <a:r>
              <a:rPr lang="ar-SA" sz="2800" dirty="0" smtClean="0"/>
              <a:t>قفرُ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dirty="0" smtClean="0"/>
              <a:t>7.وَحَارَبْتُ </a:t>
            </a:r>
            <a:r>
              <a:rPr lang="ar-SA" sz="2800" dirty="0"/>
              <a:t>قَوْمي في هَوَاكِ، وإنّهُمْ </a:t>
            </a:r>
            <a:r>
              <a:rPr lang="ar-SA" sz="2800" dirty="0" smtClean="0"/>
              <a:t>     وإيايَ </a:t>
            </a:r>
            <a:r>
              <a:rPr lang="ar-SA" sz="2800" dirty="0"/>
              <a:t>لولا حبكِ ، الماءُ والخمرُ</a:t>
            </a:r>
            <a:br>
              <a:rPr lang="ar-SA" sz="2800" dirty="0"/>
            </a:br>
            <a:r>
              <a:rPr lang="ar-SA" sz="2800" dirty="0" smtClean="0"/>
              <a:t>8.تسائلني</a:t>
            </a:r>
            <a:r>
              <a:rPr lang="ar-SA" sz="2800" dirty="0"/>
              <a:t>: " منْ أنتَ </a:t>
            </a:r>
            <a:r>
              <a:rPr lang="ar-SA" sz="2800" dirty="0" smtClean="0"/>
              <a:t>؟ </a:t>
            </a:r>
            <a:r>
              <a:rPr lang="ar-SA" sz="2800" dirty="0"/>
              <a:t>وهي عليمة ٌ  </a:t>
            </a:r>
            <a:r>
              <a:rPr lang="ar-SA" sz="2800" dirty="0" smtClean="0"/>
              <a:t>   وَهَلْ </a:t>
            </a:r>
            <a:r>
              <a:rPr lang="ar-SA" sz="2800" dirty="0"/>
              <a:t>بِفَتى ً مِثْلي عَلى حَالِهِ نُكرُ؟</a:t>
            </a:r>
            <a:br>
              <a:rPr lang="ar-SA" sz="2800" dirty="0"/>
            </a:br>
            <a:r>
              <a:rPr lang="ar-SA" sz="2800" dirty="0" smtClean="0"/>
              <a:t>9.فقلتُ </a:t>
            </a:r>
            <a:r>
              <a:rPr lang="ar-SA" sz="2800" dirty="0"/>
              <a:t>، كما شاءتْ ، وشاءَ لها </a:t>
            </a:r>
            <a:r>
              <a:rPr lang="ar-SA" sz="2800" dirty="0" smtClean="0"/>
              <a:t>الهوى:   </a:t>
            </a:r>
            <a:r>
              <a:rPr lang="ar-SA" sz="2800" dirty="0"/>
              <a:t>قَتِيلُكِ! قالَتْ: أيّهُمْ؟ فهُمُ كُثرُ</a:t>
            </a:r>
            <a:br>
              <a:rPr lang="ar-SA" sz="2800" dirty="0"/>
            </a:br>
            <a:r>
              <a:rPr lang="ar-SA" sz="2800" dirty="0" smtClean="0"/>
              <a:t>10.فقالتْ</a:t>
            </a:r>
            <a:r>
              <a:rPr lang="ar-SA" sz="2800" dirty="0"/>
              <a:t>: " لقد أزرى بكَ الدهرُ بعدنا! </a:t>
            </a:r>
            <a:r>
              <a:rPr lang="ar-SA" sz="2800" dirty="0" smtClean="0"/>
              <a:t>    </a:t>
            </a:r>
            <a:r>
              <a:rPr lang="ar-SA" sz="2800" dirty="0" err="1" smtClean="0"/>
              <a:t>فقلتُ:معاذَ</a:t>
            </a:r>
            <a:r>
              <a:rPr lang="ar-SA" sz="2800" dirty="0" smtClean="0"/>
              <a:t> </a:t>
            </a:r>
            <a:r>
              <a:rPr lang="ar-SA" sz="2800" dirty="0"/>
              <a:t>اللهِ! بلْ أنت لاِ </a:t>
            </a:r>
            <a:r>
              <a:rPr lang="ar-SA" sz="2800" dirty="0" smtClean="0"/>
              <a:t>الدهرُ</a:t>
            </a:r>
          </a:p>
        </p:txBody>
      </p:sp>
    </p:spTree>
    <p:extLst>
      <p:ext uri="{BB962C8B-B14F-4D97-AF65-F5344CB8AC3E}">
        <p14:creationId xmlns:p14="http://schemas.microsoft.com/office/powerpoint/2010/main" val="19445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 القصيدة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11.فلا تنكريني، </a:t>
            </a:r>
            <a:r>
              <a:rPr lang="ar-SA" sz="2800" dirty="0" smtClean="0"/>
              <a:t>يا </a:t>
            </a:r>
            <a:r>
              <a:rPr lang="ar-SA" sz="2800" dirty="0" err="1" smtClean="0"/>
              <a:t>بنةَ</a:t>
            </a:r>
            <a:r>
              <a:rPr lang="ar-SA" sz="2800" dirty="0" smtClean="0"/>
              <a:t> </a:t>
            </a:r>
            <a:r>
              <a:rPr lang="ar-SA" sz="2800" dirty="0" smtClean="0"/>
              <a:t>العمِّ، </a:t>
            </a:r>
            <a:r>
              <a:rPr lang="ar-SA" sz="2800" dirty="0"/>
              <a:t>إنهُ </a:t>
            </a:r>
            <a:r>
              <a:rPr lang="ar-SA" sz="2800" dirty="0" smtClean="0"/>
              <a:t>           ليَعرِفُ </a:t>
            </a:r>
            <a:r>
              <a:rPr lang="ar-SA" sz="2800" dirty="0"/>
              <a:t>مَن أنكَرْتِهِ البَدْوُ وَالحَضْرُ</a:t>
            </a:r>
            <a:br>
              <a:rPr lang="ar-SA" sz="2800" dirty="0"/>
            </a:br>
            <a:r>
              <a:rPr lang="ar-SA" sz="2800" dirty="0" smtClean="0"/>
              <a:t>12.وإني </a:t>
            </a:r>
            <a:r>
              <a:rPr lang="ar-SA" sz="2800" dirty="0"/>
              <a:t>لجرارٌ لكلِّ كتيبة ٍ </a:t>
            </a:r>
            <a:r>
              <a:rPr lang="ar-SA" sz="2800" dirty="0" smtClean="0"/>
              <a:t>                </a:t>
            </a:r>
            <a:r>
              <a:rPr lang="ar-SA" sz="2800" dirty="0" err="1" smtClean="0"/>
              <a:t>معودةٍ</a:t>
            </a:r>
            <a:r>
              <a:rPr lang="ar-SA" sz="2800" dirty="0" smtClean="0"/>
              <a:t> </a:t>
            </a:r>
            <a:r>
              <a:rPr lang="ar-SA" sz="2800" dirty="0"/>
              <a:t>أنْ لا يخلَّ بها </a:t>
            </a:r>
            <a:r>
              <a:rPr lang="ar-SA" sz="2800" dirty="0" smtClean="0"/>
              <a:t>النصرُ</a:t>
            </a:r>
            <a:br>
              <a:rPr lang="ar-SA" sz="2800" dirty="0" smtClean="0"/>
            </a:br>
            <a:r>
              <a:rPr lang="ar-SA" sz="2800" dirty="0" smtClean="0"/>
              <a:t>13.و </a:t>
            </a:r>
            <a:r>
              <a:rPr lang="ar-SA" sz="2800" dirty="0"/>
              <a:t>إني لنزالٌ بكلِّ مخوفة ٍ </a:t>
            </a:r>
            <a:r>
              <a:rPr lang="ar-SA" sz="2800" dirty="0" smtClean="0"/>
              <a:t>               كثيرٌ </a:t>
            </a:r>
            <a:r>
              <a:rPr lang="ar-SA" sz="2800" dirty="0"/>
              <a:t>إلى </a:t>
            </a:r>
            <a:r>
              <a:rPr lang="ar-SA" sz="2800" dirty="0" smtClean="0"/>
              <a:t>نُزَّالِها </a:t>
            </a:r>
            <a:r>
              <a:rPr lang="ar-SA" sz="2800" dirty="0"/>
              <a:t>النظرُ الشزرُ</a:t>
            </a:r>
            <a:br>
              <a:rPr lang="ar-SA" sz="2800" dirty="0"/>
            </a:br>
            <a:r>
              <a:rPr lang="ar-SA" sz="2800" dirty="0" smtClean="0"/>
              <a:t>14.فَأَظمأُ </a:t>
            </a:r>
            <a:r>
              <a:rPr lang="ar-SA" sz="2800" dirty="0"/>
              <a:t>حتى تَرْتَوي البِيضُ وَالقَنَا </a:t>
            </a:r>
            <a:r>
              <a:rPr lang="ar-SA" sz="2800" dirty="0" smtClean="0"/>
              <a:t>       وَأسْغَبُ </a:t>
            </a:r>
            <a:r>
              <a:rPr lang="ar-SA" sz="2800" dirty="0"/>
              <a:t>حتى يَشبَعَ الذّئبُ وَالنّسرُ</a:t>
            </a:r>
            <a:br>
              <a:rPr lang="ar-SA" sz="2800" dirty="0"/>
            </a:br>
            <a:r>
              <a:rPr lang="ar-SA" sz="2800" dirty="0" smtClean="0"/>
              <a:t>15.أسرتُ </a:t>
            </a:r>
            <a:r>
              <a:rPr lang="ar-SA" sz="2800" dirty="0"/>
              <a:t>وما </a:t>
            </a:r>
            <a:r>
              <a:rPr lang="ar-SA" sz="2800" dirty="0" smtClean="0"/>
              <a:t>صَحبي </a:t>
            </a:r>
            <a:r>
              <a:rPr lang="ar-SA" sz="2800" dirty="0" err="1" smtClean="0"/>
              <a:t>بعُزْلٍ،لدى</a:t>
            </a:r>
            <a:r>
              <a:rPr lang="ar-SA" sz="2800" dirty="0" smtClean="0"/>
              <a:t> </a:t>
            </a:r>
            <a:r>
              <a:rPr lang="ar-SA" sz="2800" dirty="0"/>
              <a:t>الوغى </a:t>
            </a:r>
            <a:r>
              <a:rPr lang="ar-SA" sz="2800" dirty="0" smtClean="0"/>
              <a:t>  </a:t>
            </a:r>
            <a:r>
              <a:rPr lang="ar-SA" sz="2800" dirty="0"/>
              <a:t>ولا فرسي </a:t>
            </a:r>
            <a:r>
              <a:rPr lang="ar-SA" sz="2800" dirty="0" smtClean="0"/>
              <a:t>مهرٌ، </a:t>
            </a:r>
            <a:r>
              <a:rPr lang="ar-SA" sz="2800" dirty="0"/>
              <a:t>ولا ربهُ غمرُ !</a:t>
            </a:r>
            <a:br>
              <a:rPr lang="ar-SA" sz="2800" dirty="0"/>
            </a:br>
            <a:r>
              <a:rPr lang="ar-SA" sz="2800" dirty="0" smtClean="0"/>
              <a:t>16.ولكنْ </a:t>
            </a:r>
            <a:r>
              <a:rPr lang="ar-SA" sz="2800" dirty="0"/>
              <a:t>إذا حمَّ القضاءُ على </a:t>
            </a:r>
            <a:r>
              <a:rPr lang="ar-SA" sz="2800" dirty="0" err="1" smtClean="0"/>
              <a:t>أمرىءٍ</a:t>
            </a:r>
            <a:r>
              <a:rPr lang="ar-SA" sz="2800" dirty="0" smtClean="0"/>
              <a:t>      فليسَ </a:t>
            </a:r>
            <a:r>
              <a:rPr lang="ar-SA" sz="2800" dirty="0"/>
              <a:t>لهُ برٌّ </a:t>
            </a:r>
            <a:r>
              <a:rPr lang="ar-SA" sz="2800" dirty="0" err="1"/>
              <a:t>يقيهِ</a:t>
            </a:r>
            <a:r>
              <a:rPr lang="ar-SA" sz="2800" dirty="0"/>
              <a:t>، ولا بحرُ !</a:t>
            </a:r>
            <a:br>
              <a:rPr lang="ar-SA" sz="2800" dirty="0"/>
            </a:br>
            <a:r>
              <a:rPr lang="ar-SA" sz="2800" dirty="0" smtClean="0"/>
              <a:t>17.وقالَ </a:t>
            </a:r>
            <a:r>
              <a:rPr lang="ar-SA" sz="2800" dirty="0" err="1" smtClean="0"/>
              <a:t>أصيحابي</a:t>
            </a:r>
            <a:r>
              <a:rPr lang="ar-SA" sz="2800" dirty="0" smtClean="0"/>
              <a:t>: " الفرارُ </a:t>
            </a:r>
            <a:r>
              <a:rPr lang="ar-SA" sz="2800" dirty="0" err="1" smtClean="0"/>
              <a:t>أوالردى</a:t>
            </a:r>
            <a:r>
              <a:rPr lang="ar-SA" sz="2800" dirty="0" smtClean="0"/>
              <a:t> ؟    فقُلتُ: هُمَا أمرَانِ، أحلاهُما مُرّ</a:t>
            </a:r>
            <a:br>
              <a:rPr lang="ar-SA" sz="2800" dirty="0" smtClean="0"/>
            </a:br>
            <a:r>
              <a:rPr lang="ar-SA" sz="2800" dirty="0" smtClean="0"/>
              <a:t>18.سَيَذْكُرُني </a:t>
            </a:r>
            <a:r>
              <a:rPr lang="ar-SA" sz="2800" dirty="0"/>
              <a:t>قَوْمي إذا جَدّ </a:t>
            </a:r>
            <a:r>
              <a:rPr lang="ar-SA" sz="2800" dirty="0" smtClean="0"/>
              <a:t>جدّهُمْ         وفي </a:t>
            </a:r>
            <a:r>
              <a:rPr lang="ar-SA" sz="2800" dirty="0"/>
              <a:t>الليلة ِ الظلماءِ ، يفتقدُ </a:t>
            </a:r>
            <a:r>
              <a:rPr lang="ar-SA" sz="2800" dirty="0" smtClean="0"/>
              <a:t>البدرُ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dirty="0" smtClean="0"/>
              <a:t>19.وَنَحْنُ </a:t>
            </a:r>
            <a:r>
              <a:rPr lang="ar-SA" sz="2800" dirty="0"/>
              <a:t>أُنَاسٌ، لا تَوَسُّطَ </a:t>
            </a:r>
            <a:r>
              <a:rPr lang="ar-SA" sz="2800" dirty="0" smtClean="0"/>
              <a:t>عِنْدَنَا         </a:t>
            </a:r>
            <a:r>
              <a:rPr lang="ar-SA" sz="2800" dirty="0"/>
              <a:t>لَنَا الصّدرُ، دُونَ العالَمينَ، أو القَبرُ</a:t>
            </a:r>
            <a:br>
              <a:rPr lang="ar-SA" sz="2800" dirty="0"/>
            </a:br>
            <a:r>
              <a:rPr lang="ar-SA" sz="2800" dirty="0" smtClean="0"/>
              <a:t>23.تَهُونُ </a:t>
            </a:r>
            <a:r>
              <a:rPr lang="ar-SA" sz="2800" dirty="0"/>
              <a:t>عَلَيْنَا في المَعَالي </a:t>
            </a:r>
            <a:r>
              <a:rPr lang="ar-SA" sz="2800" dirty="0" smtClean="0"/>
              <a:t>نُفُوسُنَا      ومنْ </a:t>
            </a:r>
            <a:r>
              <a:rPr lang="ar-SA" sz="2800" dirty="0"/>
              <a:t>خطبَ الحسناءَ لمْ يغلها </a:t>
            </a:r>
            <a:r>
              <a:rPr lang="ar-SA" sz="2800" dirty="0" smtClean="0"/>
              <a:t>المهرُ</a:t>
            </a:r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94103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قائل النص؟</a:t>
            </a:r>
          </a:p>
          <a:p>
            <a:r>
              <a:rPr lang="ar-SA" dirty="0" smtClean="0"/>
              <a:t>لم لقب الشاعر بالشاعر الأسير؟</a:t>
            </a:r>
          </a:p>
          <a:p>
            <a:r>
              <a:rPr lang="ar-SA" dirty="0" smtClean="0"/>
              <a:t>ما المقصود </a:t>
            </a:r>
            <a:r>
              <a:rPr lang="ar-SA" dirty="0" err="1" smtClean="0"/>
              <a:t>بالروميات</a:t>
            </a:r>
            <a:r>
              <a:rPr lang="ar-SA" dirty="0" smtClean="0"/>
              <a:t>؟</a:t>
            </a:r>
          </a:p>
          <a:p>
            <a:r>
              <a:rPr lang="ar-SA" dirty="0" smtClean="0"/>
              <a:t>ما الذي أراد أن يبثه الشاعر لنا في قصيدته؟</a:t>
            </a:r>
          </a:p>
          <a:p>
            <a:r>
              <a:rPr lang="ar-SA" dirty="0" smtClean="0"/>
              <a:t>جمعت هذه القصيدة بين غرضين شعريين ما هما؟</a:t>
            </a:r>
          </a:p>
          <a:p>
            <a:r>
              <a:rPr lang="ar-SA" dirty="0" smtClean="0"/>
              <a:t>ما غرض الاستفهام في البيت الأول؟ السخرية</a:t>
            </a:r>
          </a:p>
          <a:p>
            <a:r>
              <a:rPr lang="ar-SA" dirty="0" smtClean="0"/>
              <a:t>ما غرض الاستفهام في البيت الثامن؟ السخرية والتهكم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5853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كيف تعلل إطالة الشاعر في الفخر؟ ليتناسى واقعه المرير ويداويه بذكريات الماضي....</a:t>
            </a:r>
          </a:p>
          <a:p>
            <a:r>
              <a:rPr lang="ar-SA" dirty="0" smtClean="0"/>
              <a:t>ما أبرز صفات الشاعر التي افتخر بها؟</a:t>
            </a:r>
          </a:p>
          <a:p>
            <a:r>
              <a:rPr lang="ar-SA" dirty="0" smtClean="0"/>
              <a:t>هل ترى أن الشاعر رمز بتلك المحبوبة إلى حريته المسلوبة؟</a:t>
            </a:r>
          </a:p>
          <a:p>
            <a:r>
              <a:rPr lang="ar-SA" dirty="0" smtClean="0"/>
              <a:t>لمَ مالت ألفظ الشاعر في الشق الأول من قصيدته إلى الرقة والعذوبة والوضوح في حين مالت في الشق الثاني إلى الجزالة والقوة؟</a:t>
            </a:r>
          </a:p>
          <a:p>
            <a:r>
              <a:rPr lang="ar-SA" dirty="0" smtClean="0"/>
              <a:t>كيف زاوج الشاعر في استعماله للصيغ الفعلية بين الماضي والمضارع؟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5474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ما قيمة الثنائيات الضدية والطباق في القصيدة مثل: نهي/أمر، أظمأ/ترتوي، أسغب/تجوع...؟</a:t>
            </a:r>
          </a:p>
          <a:p>
            <a:r>
              <a:rPr lang="ar-SA" dirty="0" smtClean="0"/>
              <a:t>ماذا حقق أسلوب الحوار في القصيدة للشاعر؟</a:t>
            </a:r>
          </a:p>
          <a:p>
            <a:r>
              <a:rPr lang="ar-SA" dirty="0" smtClean="0"/>
              <a:t>مثل لكل مما يلي من النص:</a:t>
            </a:r>
          </a:p>
          <a:p>
            <a:r>
              <a:rPr lang="ar-SA" dirty="0" smtClean="0"/>
              <a:t>الاستعارة</a:t>
            </a:r>
          </a:p>
          <a:p>
            <a:r>
              <a:rPr lang="ar-SA" dirty="0" smtClean="0"/>
              <a:t>التشبيه</a:t>
            </a:r>
          </a:p>
          <a:p>
            <a:r>
              <a:rPr lang="ar-SA" dirty="0" smtClean="0"/>
              <a:t>الكناية.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90613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كيف حقق الشاعر للقصيدة غايتها الفنية من خلال البناء الموسيقي؟</a:t>
            </a:r>
          </a:p>
          <a:p>
            <a:r>
              <a:rPr lang="ar-SA" dirty="0" smtClean="0"/>
              <a:t>على أي بحر جاءت القصيدة؟</a:t>
            </a:r>
          </a:p>
          <a:p>
            <a:r>
              <a:rPr lang="ar-SA" dirty="0" smtClean="0"/>
              <a:t>ما قيمة </a:t>
            </a:r>
            <a:r>
              <a:rPr lang="ar-SA" smtClean="0"/>
              <a:t>حرف الرويّ(الراء) في هذه القصيدة؟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244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241</Words>
  <Application>Microsoft Office PowerPoint</Application>
  <PresentationFormat>A4 Paper (210x297 mm)</PresentationFormat>
  <Paragraphs>39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عرض تقديمي في PowerPoint</vt:lpstr>
      <vt:lpstr>المحاضرة الحادية عشرة</vt:lpstr>
      <vt:lpstr>نص القصيدة</vt:lpstr>
      <vt:lpstr>نص القصيدة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164</cp:revision>
  <dcterms:created xsi:type="dcterms:W3CDTF">2009-10-14T19:14:34Z</dcterms:created>
  <dcterms:modified xsi:type="dcterms:W3CDTF">2013-04-03T05:20:29Z</dcterms:modified>
</cp:coreProperties>
</file>