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0" r:id="rId4"/>
    <p:sldId id="268" r:id="rId5"/>
    <p:sldId id="269" r:id="rId6"/>
    <p:sldId id="271" r:id="rId7"/>
    <p:sldId id="272" r:id="rId8"/>
    <p:sldId id="273" r:id="rId9"/>
    <p:sldId id="277" r:id="rId10"/>
    <p:sldId id="278" r:id="rId11"/>
    <p:sldId id="279" r:id="rId12"/>
    <p:sldId id="274" r:id="rId13"/>
    <p:sldId id="275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87" d="100"/>
          <a:sy n="87" d="100"/>
        </p:scale>
        <p:origin x="-1254" y="-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D968CE-37F4-414A-80E4-AB313D73B221}" type="datetimeFigureOut">
              <a:rPr lang="en-US"/>
              <a:pPr>
                <a:defRPr/>
              </a:pPr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AA39FDD-7D11-4C3C-975B-76F60072C1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58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F28B90-A11C-491D-8142-2E7B3ED6994F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8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290026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235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232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6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85070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EF8FBC3-49BF-49A1-BA50-E4FE6D63634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4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20287DD-12E5-4F10-89AC-CCC8C8550E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46F2CCC-DF38-4E24-8DCE-00771D2974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9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75EA4D9-6EA0-4325-8856-5DB3783CF4E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9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2" name="Picture 17" descr="logo ED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00600" y="64008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35F454BF-071C-49BB-BC0D-EBCF37BDCD00}" type="slidenum">
              <a:rPr lang="ar-SA" sz="1200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2C1313-C0D1-47CB-92FA-C9B212B82096}" type="slidenum">
              <a:rPr lang="ar-SA" smtClean="0"/>
              <a:pPr eaLnBrk="1" hangingPunct="1"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22" name="Title 1"/>
          <p:cNvSpPr txBox="1">
            <a:spLocks/>
          </p:cNvSpPr>
          <p:nvPr/>
        </p:nvSpPr>
        <p:spPr bwMode="auto">
          <a:xfrm>
            <a:off x="457200" y="2819400"/>
            <a:ext cx="6096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/>
            <a:r>
              <a:rPr lang="en-US" sz="2400" dirty="0"/>
              <a:t>Course</a:t>
            </a:r>
            <a:r>
              <a:rPr lang="en-US" sz="2400" dirty="0" smtClean="0"/>
              <a:t>: </a:t>
            </a:r>
            <a:r>
              <a:rPr lang="en-US" sz="2400" b="1" dirty="0" smtClean="0"/>
              <a:t>Reading 102</a:t>
            </a:r>
            <a:endParaRPr lang="en-US" sz="2400" b="1" dirty="0"/>
          </a:p>
          <a:p>
            <a:pPr algn="l" rtl="0" eaLnBrk="1" hangingPunct="1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: 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Abdullah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Almulhim</a:t>
            </a:r>
            <a:endParaRPr lang="en-US" sz="28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4A6A96AA-5AB5-44F0-AD41-E0E9A69341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2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tx1"/>
                </a:solidFill>
              </a:rPr>
              <a:t>Unit 1</a:t>
            </a:r>
          </a:p>
          <a:p>
            <a:pPr eaLnBrk="1" hangingPunct="1">
              <a:buFont typeface="Arial" pitchFamily="34" charset="0"/>
              <a:buNone/>
              <a:defRPr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The Cycle of Life </a:t>
            </a:r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Reading 2:</a:t>
            </a:r>
            <a:r>
              <a:rPr lang="en-US" sz="4000" b="1" dirty="0" smtClean="0">
                <a:solidFill>
                  <a:srgbClr val="0070C0"/>
                </a:solidFill>
              </a:rPr>
              <a:t>The People of Malawi were Kind to Her son</a:t>
            </a:r>
            <a:endParaRPr lang="en-AU" sz="4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286000"/>
            <a:ext cx="6400800" cy="3124199"/>
          </a:xfrm>
        </p:spPr>
      </p:pic>
    </p:spTree>
    <p:extLst>
      <p:ext uri="{BB962C8B-B14F-4D97-AF65-F5344CB8AC3E}">
        <p14:creationId xmlns:p14="http://schemas.microsoft.com/office/powerpoint/2010/main" val="2722635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New Vocabulary</a:t>
            </a:r>
            <a:endParaRPr lang="en-AU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800"/>
            <a:ext cx="8153400" cy="3962399"/>
          </a:xfrm>
        </p:spPr>
      </p:pic>
    </p:spTree>
    <p:extLst>
      <p:ext uri="{BB962C8B-B14F-4D97-AF65-F5344CB8AC3E}">
        <p14:creationId xmlns:p14="http://schemas.microsoft.com/office/powerpoint/2010/main" val="208143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Vocabulary definitions</a:t>
            </a:r>
            <a:endParaRPr lang="en-AU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9296400" cy="2895600"/>
          </a:xfrm>
        </p:spPr>
      </p:pic>
    </p:spTree>
    <p:extLst>
      <p:ext uri="{BB962C8B-B14F-4D97-AF65-F5344CB8AC3E}">
        <p14:creationId xmlns:p14="http://schemas.microsoft.com/office/powerpoint/2010/main" val="2344991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Reading Passage</a:t>
            </a:r>
            <a:endParaRPr lang="en-AU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05000"/>
            <a:ext cx="9144000" cy="3352800"/>
          </a:xfrm>
        </p:spPr>
      </p:pic>
    </p:spTree>
    <p:extLst>
      <p:ext uri="{BB962C8B-B14F-4D97-AF65-F5344CB8AC3E}">
        <p14:creationId xmlns:p14="http://schemas.microsoft.com/office/powerpoint/2010/main" val="503538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8915400" cy="3352800"/>
          </a:xfrm>
        </p:spPr>
      </p:pic>
    </p:spTree>
    <p:extLst>
      <p:ext uri="{BB962C8B-B14F-4D97-AF65-F5344CB8AC3E}">
        <p14:creationId xmlns:p14="http://schemas.microsoft.com/office/powerpoint/2010/main" val="247875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9067800" cy="3428999"/>
          </a:xfrm>
        </p:spPr>
      </p:pic>
    </p:spTree>
    <p:extLst>
      <p:ext uri="{BB962C8B-B14F-4D97-AF65-F5344CB8AC3E}">
        <p14:creationId xmlns:p14="http://schemas.microsoft.com/office/powerpoint/2010/main" val="353547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3600"/>
            <a:ext cx="9067800" cy="3200400"/>
          </a:xfrm>
        </p:spPr>
      </p:pic>
    </p:spTree>
    <p:extLst>
      <p:ext uri="{BB962C8B-B14F-4D97-AF65-F5344CB8AC3E}">
        <p14:creationId xmlns:p14="http://schemas.microsoft.com/office/powerpoint/2010/main" val="417140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1200"/>
            <a:ext cx="9067800" cy="3276600"/>
          </a:xfrm>
        </p:spPr>
      </p:pic>
    </p:spTree>
    <p:extLst>
      <p:ext uri="{BB962C8B-B14F-4D97-AF65-F5344CB8AC3E}">
        <p14:creationId xmlns:p14="http://schemas.microsoft.com/office/powerpoint/2010/main" val="110675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81200"/>
            <a:ext cx="9144000" cy="2743200"/>
          </a:xfrm>
        </p:spPr>
      </p:pic>
    </p:spTree>
    <p:extLst>
      <p:ext uri="{BB962C8B-B14F-4D97-AF65-F5344CB8AC3E}">
        <p14:creationId xmlns:p14="http://schemas.microsoft.com/office/powerpoint/2010/main" val="145553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5400" b="1" i="1" dirty="0" smtClean="0">
              <a:solidFill>
                <a:srgbClr val="0070C0"/>
              </a:solidFill>
            </a:endParaRPr>
          </a:p>
          <a:p>
            <a:pPr algn="ctr"/>
            <a:r>
              <a:rPr lang="en-US" sz="5400" b="1" i="1" dirty="0" smtClean="0">
                <a:solidFill>
                  <a:srgbClr val="0070C0"/>
                </a:solidFill>
              </a:rPr>
              <a:t>End of The  Reading Passage </a:t>
            </a:r>
            <a:endParaRPr lang="en-AU" sz="5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79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Comprehension Questions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1- How did Dorothy begin sending packages to Malawi?</a:t>
            </a:r>
          </a:p>
          <a:p>
            <a:pPr algn="l"/>
            <a:endParaRPr lang="en-US" b="1" dirty="0"/>
          </a:p>
          <a:p>
            <a:pPr algn="l"/>
            <a:r>
              <a:rPr lang="en-US" b="1" dirty="0" smtClean="0"/>
              <a:t>2- What is the greatest number of packages Dorothy has ever sent to Malawi?</a:t>
            </a:r>
          </a:p>
          <a:p>
            <a:pPr algn="l"/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350122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AU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77</Words>
  <Application>Microsoft Office PowerPoint</Application>
  <PresentationFormat>A4 Paper (210x297 mm)</PresentationFormat>
  <Paragraphs>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ae_AlMateen</vt:lpstr>
      <vt:lpstr>Office Theme</vt:lpstr>
      <vt:lpstr>PowerPoint Presentation</vt:lpstr>
      <vt:lpstr>Lecture  2</vt:lpstr>
      <vt:lpstr>Reading 2:The People of Malawi were Kind to Her son</vt:lpstr>
      <vt:lpstr>New Vocabulary</vt:lpstr>
      <vt:lpstr>Vocabulary definitions</vt:lpstr>
      <vt:lpstr>Reading Passage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Comprehension Questions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aalsayyed</dc:creator>
  <cp:lastModifiedBy>depor</cp:lastModifiedBy>
  <cp:revision>114</cp:revision>
  <dcterms:created xsi:type="dcterms:W3CDTF">2009-10-14T19:14:34Z</dcterms:created>
  <dcterms:modified xsi:type="dcterms:W3CDTF">2013-09-18T23:29:13Z</dcterms:modified>
</cp:coreProperties>
</file>