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77050" cy="1000283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نمط ذو نسُق 1 - تميي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نمط ذو نسُق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نمط ذو نسُق 1 - تميي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8959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03551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69298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6880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0885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96521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2639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0860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42558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221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26689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775C3-FA94-4E5F-B10F-BD101AB21E8C}" type="datetimeFigureOut">
              <a:rPr lang="ar-SA" smtClean="0"/>
              <a:pPr/>
              <a:t>28/01/1435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0A409-2702-47B3-8DBC-D1FD4C6F6D0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6240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Excel_Worksheet6.xlsx"/><Relationship Id="rId13" Type="http://schemas.openxmlformats.org/officeDocument/2006/relationships/package" Target="../embeddings/Microsoft_Office_Excel_Worksheet11.xlsx"/><Relationship Id="rId18" Type="http://schemas.openxmlformats.org/officeDocument/2006/relationships/package" Target="../embeddings/Microsoft_Office_Excel_Worksheet16.xlsx"/><Relationship Id="rId26" Type="http://schemas.openxmlformats.org/officeDocument/2006/relationships/package" Target="../embeddings/Microsoft_Office_Excel_Worksheet24.xlsx"/><Relationship Id="rId3" Type="http://schemas.openxmlformats.org/officeDocument/2006/relationships/package" Target="../embeddings/Microsoft_Office_Excel_Worksheet1.xlsx"/><Relationship Id="rId21" Type="http://schemas.openxmlformats.org/officeDocument/2006/relationships/package" Target="../embeddings/Microsoft_Office_Excel_Worksheet19.xlsx"/><Relationship Id="rId34" Type="http://schemas.openxmlformats.org/officeDocument/2006/relationships/package" Target="../embeddings/Microsoft_Office_Excel_Worksheet32.xlsx"/><Relationship Id="rId7" Type="http://schemas.openxmlformats.org/officeDocument/2006/relationships/package" Target="../embeddings/Microsoft_Office_Excel_Worksheet5.xlsx"/><Relationship Id="rId12" Type="http://schemas.openxmlformats.org/officeDocument/2006/relationships/package" Target="../embeddings/Microsoft_Office_Excel_Worksheet10.xlsx"/><Relationship Id="rId17" Type="http://schemas.openxmlformats.org/officeDocument/2006/relationships/package" Target="../embeddings/Microsoft_Office_Excel_Worksheet15.xlsx"/><Relationship Id="rId25" Type="http://schemas.openxmlformats.org/officeDocument/2006/relationships/package" Target="../embeddings/Microsoft_Office_Excel_Worksheet23.xlsx"/><Relationship Id="rId33" Type="http://schemas.openxmlformats.org/officeDocument/2006/relationships/package" Target="../embeddings/Microsoft_Office_Excel_Worksheet31.xlsx"/><Relationship Id="rId38" Type="http://schemas.openxmlformats.org/officeDocument/2006/relationships/package" Target="../embeddings/Microsoft_Office_Excel_Worksheet36.xlsx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Office_Excel_Worksheet14.xlsx"/><Relationship Id="rId20" Type="http://schemas.openxmlformats.org/officeDocument/2006/relationships/package" Target="../embeddings/Microsoft_Office_Excel_Worksheet18.xlsx"/><Relationship Id="rId29" Type="http://schemas.openxmlformats.org/officeDocument/2006/relationships/package" Target="../embeddings/Microsoft_Office_Excel_Worksheet27.xlsx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Office_Excel_Worksheet4.xlsx"/><Relationship Id="rId11" Type="http://schemas.openxmlformats.org/officeDocument/2006/relationships/package" Target="../embeddings/Microsoft_Office_Excel_Worksheet9.xlsx"/><Relationship Id="rId24" Type="http://schemas.openxmlformats.org/officeDocument/2006/relationships/package" Target="../embeddings/Microsoft_Office_Excel_Worksheet22.xlsx"/><Relationship Id="rId32" Type="http://schemas.openxmlformats.org/officeDocument/2006/relationships/package" Target="../embeddings/Microsoft_Office_Excel_Worksheet30.xlsx"/><Relationship Id="rId37" Type="http://schemas.openxmlformats.org/officeDocument/2006/relationships/package" Target="../embeddings/Microsoft_Office_Excel_Worksheet35.xlsx"/><Relationship Id="rId5" Type="http://schemas.openxmlformats.org/officeDocument/2006/relationships/package" Target="../embeddings/Microsoft_Office_Excel_Worksheet3.xlsx"/><Relationship Id="rId15" Type="http://schemas.openxmlformats.org/officeDocument/2006/relationships/package" Target="../embeddings/Microsoft_Office_Excel_Worksheet13.xlsx"/><Relationship Id="rId23" Type="http://schemas.openxmlformats.org/officeDocument/2006/relationships/package" Target="../embeddings/Microsoft_Office_Excel_Worksheet21.xlsx"/><Relationship Id="rId28" Type="http://schemas.openxmlformats.org/officeDocument/2006/relationships/package" Target="../embeddings/Microsoft_Office_Excel_Worksheet26.xlsx"/><Relationship Id="rId36" Type="http://schemas.openxmlformats.org/officeDocument/2006/relationships/package" Target="../embeddings/Microsoft_Office_Excel_Worksheet34.xlsx"/><Relationship Id="rId10" Type="http://schemas.openxmlformats.org/officeDocument/2006/relationships/package" Target="../embeddings/Microsoft_Office_Excel_Worksheet8.xlsx"/><Relationship Id="rId19" Type="http://schemas.openxmlformats.org/officeDocument/2006/relationships/package" Target="../embeddings/Microsoft_Office_Excel_Worksheet17.xlsx"/><Relationship Id="rId31" Type="http://schemas.openxmlformats.org/officeDocument/2006/relationships/package" Target="../embeddings/Microsoft_Office_Excel_Worksheet29.xlsx"/><Relationship Id="rId4" Type="http://schemas.openxmlformats.org/officeDocument/2006/relationships/package" Target="../embeddings/Microsoft_Office_Excel_Worksheet2.xlsx"/><Relationship Id="rId9" Type="http://schemas.openxmlformats.org/officeDocument/2006/relationships/package" Target="../embeddings/Microsoft_Office_Excel_Worksheet7.xlsx"/><Relationship Id="rId14" Type="http://schemas.openxmlformats.org/officeDocument/2006/relationships/package" Target="../embeddings/Microsoft_Office_Excel_Worksheet12.xlsx"/><Relationship Id="rId22" Type="http://schemas.openxmlformats.org/officeDocument/2006/relationships/package" Target="../embeddings/Microsoft_Office_Excel_Worksheet20.xlsx"/><Relationship Id="rId27" Type="http://schemas.openxmlformats.org/officeDocument/2006/relationships/package" Target="../embeddings/Microsoft_Office_Excel_Worksheet25.xlsx"/><Relationship Id="rId30" Type="http://schemas.openxmlformats.org/officeDocument/2006/relationships/package" Target="../embeddings/Microsoft_Office_Excel_Worksheet28.xlsx"/><Relationship Id="rId35" Type="http://schemas.openxmlformats.org/officeDocument/2006/relationships/package" Target="../embeddings/Microsoft_Office_Excel_Worksheet33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رابط مستقيم 4"/>
          <p:cNvCxnSpPr/>
          <p:nvPr/>
        </p:nvCxnSpPr>
        <p:spPr>
          <a:xfrm>
            <a:off x="7596336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3923928" y="0"/>
            <a:ext cx="0" cy="685800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>
            <a:off x="2051720" y="0"/>
            <a:ext cx="0" cy="685800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-36512" y="1052736"/>
            <a:ext cx="921702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>
            <a:off x="-36512" y="1628800"/>
            <a:ext cx="921702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>
            <a:off x="-36512" y="2276872"/>
            <a:ext cx="9144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>
            <a:off x="-36512" y="2924944"/>
            <a:ext cx="921600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>
            <a:off x="-36512" y="3573016"/>
            <a:ext cx="921600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>
            <a:off x="-36512" y="4221088"/>
            <a:ext cx="921600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/>
          <p:cNvCxnSpPr/>
          <p:nvPr/>
        </p:nvCxnSpPr>
        <p:spPr>
          <a:xfrm>
            <a:off x="-36512" y="4869160"/>
            <a:ext cx="921600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مستقيم 23"/>
          <p:cNvCxnSpPr/>
          <p:nvPr/>
        </p:nvCxnSpPr>
        <p:spPr>
          <a:xfrm>
            <a:off x="-36512" y="5517232"/>
            <a:ext cx="921600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>
            <a:off x="-36512" y="6165304"/>
            <a:ext cx="9216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/>
          <p:cNvCxnSpPr/>
          <p:nvPr/>
        </p:nvCxnSpPr>
        <p:spPr>
          <a:xfrm flipV="1">
            <a:off x="7596336" y="0"/>
            <a:ext cx="1547664" cy="47667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مربع نص 40"/>
          <p:cNvSpPr txBox="1"/>
          <p:nvPr/>
        </p:nvSpPr>
        <p:spPr>
          <a:xfrm rot="20523444">
            <a:off x="8423447" y="75158"/>
            <a:ext cx="7008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الماده</a:t>
            </a:r>
            <a:endParaRPr lang="ar-SA" sz="2000" b="1" i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مربع نص 50"/>
          <p:cNvSpPr txBox="1"/>
          <p:nvPr/>
        </p:nvSpPr>
        <p:spPr>
          <a:xfrm rot="20423288">
            <a:off x="7212250" y="67861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المطلوب</a:t>
            </a:r>
            <a:endParaRPr lang="ar-SA" sz="2000" b="1" i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مربع نص 51"/>
          <p:cNvSpPr txBox="1"/>
          <p:nvPr/>
        </p:nvSpPr>
        <p:spPr>
          <a:xfrm>
            <a:off x="6012160" y="44624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المحاضرات</a:t>
            </a:r>
            <a:endParaRPr lang="ar-SA" sz="20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مربع نص 52"/>
          <p:cNvSpPr txBox="1"/>
          <p:nvPr/>
        </p:nvSpPr>
        <p:spPr>
          <a:xfrm>
            <a:off x="4067944" y="44624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i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المباشره</a:t>
            </a:r>
            <a:endParaRPr lang="ar-SA" sz="20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مربع نص 53"/>
          <p:cNvSpPr txBox="1"/>
          <p:nvPr/>
        </p:nvSpPr>
        <p:spPr>
          <a:xfrm>
            <a:off x="2267744" y="44624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الواجبات</a:t>
            </a:r>
            <a:endParaRPr lang="ar-SA" sz="20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مربع نص 54"/>
          <p:cNvSpPr txBox="1"/>
          <p:nvPr/>
        </p:nvSpPr>
        <p:spPr>
          <a:xfrm>
            <a:off x="323528" y="44624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المناقشات</a:t>
            </a:r>
            <a:endParaRPr lang="ar-SA" sz="20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7" name="رابط كسهم مستقيم 56"/>
          <p:cNvCxnSpPr/>
          <p:nvPr/>
        </p:nvCxnSpPr>
        <p:spPr>
          <a:xfrm>
            <a:off x="0" y="6165304"/>
            <a:ext cx="910748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مربع نص 57"/>
          <p:cNvSpPr txBox="1"/>
          <p:nvPr/>
        </p:nvSpPr>
        <p:spPr>
          <a:xfrm>
            <a:off x="7668344" y="6381328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ملاحظات</a:t>
            </a:r>
            <a:endParaRPr lang="ar-SA" sz="20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5" name="كائن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0076614"/>
              </p:ext>
            </p:extLst>
          </p:nvPr>
        </p:nvGraphicFramePr>
        <p:xfrm>
          <a:off x="5724127" y="548681"/>
          <a:ext cx="1872209" cy="504055"/>
        </p:xfrm>
        <a:graphic>
          <a:graphicData uri="http://schemas.openxmlformats.org/presentationml/2006/ole">
            <p:oleObj spid="_x0000_s1211" name="Worksheet" r:id="rId3" imgW="3438507" imgH="552554" progId="Excel.Sheet.12">
              <p:embed/>
            </p:oleObj>
          </a:graphicData>
        </a:graphic>
      </p:graphicFrame>
      <p:graphicFrame>
        <p:nvGraphicFramePr>
          <p:cNvPr id="74" name="كائن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60672487"/>
              </p:ext>
            </p:extLst>
          </p:nvPr>
        </p:nvGraphicFramePr>
        <p:xfrm>
          <a:off x="108049" y="549498"/>
          <a:ext cx="1871663" cy="503238"/>
        </p:xfrm>
        <a:graphic>
          <a:graphicData uri="http://schemas.openxmlformats.org/presentationml/2006/ole">
            <p:oleObj spid="_x0000_s1212" name="Worksheet" r:id="rId4" imgW="3438507" imgH="552554" progId="Excel.Sheet.12">
              <p:embed/>
            </p:oleObj>
          </a:graphicData>
        </a:graphic>
      </p:graphicFrame>
      <p:graphicFrame>
        <p:nvGraphicFramePr>
          <p:cNvPr id="75" name="كائن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2318461"/>
              </p:ext>
            </p:extLst>
          </p:nvPr>
        </p:nvGraphicFramePr>
        <p:xfrm>
          <a:off x="107504" y="1124744"/>
          <a:ext cx="1871663" cy="503238"/>
        </p:xfrm>
        <a:graphic>
          <a:graphicData uri="http://schemas.openxmlformats.org/presentationml/2006/ole">
            <p:oleObj spid="_x0000_s1213" name="Worksheet" r:id="rId5" imgW="3438507" imgH="552554" progId="Excel.Sheet.12">
              <p:embed/>
            </p:oleObj>
          </a:graphicData>
        </a:graphic>
      </p:graphicFrame>
      <p:graphicFrame>
        <p:nvGraphicFramePr>
          <p:cNvPr id="76" name="كائن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525418"/>
              </p:ext>
            </p:extLst>
          </p:nvPr>
        </p:nvGraphicFramePr>
        <p:xfrm>
          <a:off x="107504" y="1701626"/>
          <a:ext cx="1871663" cy="503238"/>
        </p:xfrm>
        <a:graphic>
          <a:graphicData uri="http://schemas.openxmlformats.org/presentationml/2006/ole">
            <p:oleObj spid="_x0000_s1214" name="Worksheet" r:id="rId6" imgW="3438507" imgH="552554" progId="Excel.Sheet.12">
              <p:embed/>
            </p:oleObj>
          </a:graphicData>
        </a:graphic>
      </p:graphicFrame>
      <p:graphicFrame>
        <p:nvGraphicFramePr>
          <p:cNvPr id="77" name="كائن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65153375"/>
              </p:ext>
            </p:extLst>
          </p:nvPr>
        </p:nvGraphicFramePr>
        <p:xfrm>
          <a:off x="107504" y="2349698"/>
          <a:ext cx="1871663" cy="503238"/>
        </p:xfrm>
        <a:graphic>
          <a:graphicData uri="http://schemas.openxmlformats.org/presentationml/2006/ole">
            <p:oleObj spid="_x0000_s1215" name="Worksheet" r:id="rId7" imgW="3438507" imgH="552554" progId="Excel.Sheet.12">
              <p:embed/>
            </p:oleObj>
          </a:graphicData>
        </a:graphic>
      </p:graphicFrame>
      <p:graphicFrame>
        <p:nvGraphicFramePr>
          <p:cNvPr id="78" name="كائن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81370928"/>
              </p:ext>
            </p:extLst>
          </p:nvPr>
        </p:nvGraphicFramePr>
        <p:xfrm>
          <a:off x="107504" y="2997770"/>
          <a:ext cx="1871663" cy="503238"/>
        </p:xfrm>
        <a:graphic>
          <a:graphicData uri="http://schemas.openxmlformats.org/presentationml/2006/ole">
            <p:oleObj spid="_x0000_s1216" name="Worksheet" r:id="rId8" imgW="3438507" imgH="552554" progId="Excel.Sheet.12">
              <p:embed/>
            </p:oleObj>
          </a:graphicData>
        </a:graphic>
      </p:graphicFrame>
      <p:graphicFrame>
        <p:nvGraphicFramePr>
          <p:cNvPr id="79" name="كائن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7844426"/>
              </p:ext>
            </p:extLst>
          </p:nvPr>
        </p:nvGraphicFramePr>
        <p:xfrm>
          <a:off x="107504" y="3645842"/>
          <a:ext cx="1871663" cy="503238"/>
        </p:xfrm>
        <a:graphic>
          <a:graphicData uri="http://schemas.openxmlformats.org/presentationml/2006/ole">
            <p:oleObj spid="_x0000_s1217" name="Worksheet" r:id="rId9" imgW="3438507" imgH="552554" progId="Excel.Sheet.12">
              <p:embed/>
            </p:oleObj>
          </a:graphicData>
        </a:graphic>
      </p:graphicFrame>
      <p:graphicFrame>
        <p:nvGraphicFramePr>
          <p:cNvPr id="80" name="كائن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37770625"/>
              </p:ext>
            </p:extLst>
          </p:nvPr>
        </p:nvGraphicFramePr>
        <p:xfrm>
          <a:off x="107504" y="4293914"/>
          <a:ext cx="1871663" cy="503238"/>
        </p:xfrm>
        <a:graphic>
          <a:graphicData uri="http://schemas.openxmlformats.org/presentationml/2006/ole">
            <p:oleObj spid="_x0000_s1218" name="Worksheet" r:id="rId10" imgW="3438507" imgH="552554" progId="Excel.Sheet.12">
              <p:embed/>
            </p:oleObj>
          </a:graphicData>
        </a:graphic>
      </p:graphicFrame>
      <p:graphicFrame>
        <p:nvGraphicFramePr>
          <p:cNvPr id="81" name="كائن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826882"/>
              </p:ext>
            </p:extLst>
          </p:nvPr>
        </p:nvGraphicFramePr>
        <p:xfrm>
          <a:off x="107504" y="4941986"/>
          <a:ext cx="1871663" cy="503238"/>
        </p:xfrm>
        <a:graphic>
          <a:graphicData uri="http://schemas.openxmlformats.org/presentationml/2006/ole">
            <p:oleObj spid="_x0000_s1219" name="Worksheet" r:id="rId11" imgW="3438507" imgH="552554" progId="Excel.Sheet.12">
              <p:embed/>
            </p:oleObj>
          </a:graphicData>
        </a:graphic>
      </p:graphicFrame>
      <p:graphicFrame>
        <p:nvGraphicFramePr>
          <p:cNvPr id="82" name="كائن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8996640"/>
              </p:ext>
            </p:extLst>
          </p:nvPr>
        </p:nvGraphicFramePr>
        <p:xfrm>
          <a:off x="107504" y="5590058"/>
          <a:ext cx="1871663" cy="503238"/>
        </p:xfrm>
        <a:graphic>
          <a:graphicData uri="http://schemas.openxmlformats.org/presentationml/2006/ole">
            <p:oleObj spid="_x0000_s1220" name="Worksheet" r:id="rId12" imgW="3438507" imgH="552554" progId="Excel.Sheet.12">
              <p:embed/>
            </p:oleObj>
          </a:graphicData>
        </a:graphic>
      </p:graphicFrame>
      <p:graphicFrame>
        <p:nvGraphicFramePr>
          <p:cNvPr id="91" name="كائن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9701931"/>
              </p:ext>
            </p:extLst>
          </p:nvPr>
        </p:nvGraphicFramePr>
        <p:xfrm>
          <a:off x="3995936" y="548680"/>
          <a:ext cx="1586555" cy="403016"/>
        </p:xfrm>
        <a:graphic>
          <a:graphicData uri="http://schemas.openxmlformats.org/presentationml/2006/ole">
            <p:oleObj spid="_x0000_s1221" name="Worksheet" r:id="rId13" imgW="2066937" imgH="190573" progId="Excel.Sheet.12">
              <p:embed/>
            </p:oleObj>
          </a:graphicData>
        </a:graphic>
      </p:graphicFrame>
      <p:graphicFrame>
        <p:nvGraphicFramePr>
          <p:cNvPr id="92" name="كائن 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7349654"/>
              </p:ext>
            </p:extLst>
          </p:nvPr>
        </p:nvGraphicFramePr>
        <p:xfrm>
          <a:off x="3995936" y="1153567"/>
          <a:ext cx="1587500" cy="403225"/>
        </p:xfrm>
        <a:graphic>
          <a:graphicData uri="http://schemas.openxmlformats.org/presentationml/2006/ole">
            <p:oleObj spid="_x0000_s1222" name="Worksheet" r:id="rId14" imgW="2066937" imgH="190573" progId="Excel.Sheet.12">
              <p:embed/>
            </p:oleObj>
          </a:graphicData>
        </a:graphic>
      </p:graphicFrame>
      <p:graphicFrame>
        <p:nvGraphicFramePr>
          <p:cNvPr id="93" name="كائن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9872576"/>
              </p:ext>
            </p:extLst>
          </p:nvPr>
        </p:nvGraphicFramePr>
        <p:xfrm>
          <a:off x="3992612" y="1801639"/>
          <a:ext cx="1587500" cy="403225"/>
        </p:xfrm>
        <a:graphic>
          <a:graphicData uri="http://schemas.openxmlformats.org/presentationml/2006/ole">
            <p:oleObj spid="_x0000_s1223" name="Worksheet" r:id="rId15" imgW="2066937" imgH="190573" progId="Excel.Sheet.12">
              <p:embed/>
            </p:oleObj>
          </a:graphicData>
        </a:graphic>
      </p:graphicFrame>
      <p:graphicFrame>
        <p:nvGraphicFramePr>
          <p:cNvPr id="94" name="كائن 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244172"/>
              </p:ext>
            </p:extLst>
          </p:nvPr>
        </p:nvGraphicFramePr>
        <p:xfrm>
          <a:off x="3995936" y="2377703"/>
          <a:ext cx="1587500" cy="403225"/>
        </p:xfrm>
        <a:graphic>
          <a:graphicData uri="http://schemas.openxmlformats.org/presentationml/2006/ole">
            <p:oleObj spid="_x0000_s1224" name="Worksheet" r:id="rId16" imgW="2066937" imgH="190573" progId="Excel.Sheet.12">
              <p:embed/>
            </p:oleObj>
          </a:graphicData>
        </a:graphic>
      </p:graphicFrame>
      <p:graphicFrame>
        <p:nvGraphicFramePr>
          <p:cNvPr id="95" name="كائن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4887304"/>
              </p:ext>
            </p:extLst>
          </p:nvPr>
        </p:nvGraphicFramePr>
        <p:xfrm>
          <a:off x="3995936" y="3068960"/>
          <a:ext cx="1587500" cy="403225"/>
        </p:xfrm>
        <a:graphic>
          <a:graphicData uri="http://schemas.openxmlformats.org/presentationml/2006/ole">
            <p:oleObj spid="_x0000_s1225" name="Worksheet" r:id="rId17" imgW="2066937" imgH="190573" progId="Excel.Sheet.12">
              <p:embed/>
            </p:oleObj>
          </a:graphicData>
        </a:graphic>
      </p:graphicFrame>
      <p:graphicFrame>
        <p:nvGraphicFramePr>
          <p:cNvPr id="96" name="كائن 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0324002"/>
              </p:ext>
            </p:extLst>
          </p:nvPr>
        </p:nvGraphicFramePr>
        <p:xfrm>
          <a:off x="3995936" y="3745855"/>
          <a:ext cx="1587500" cy="403225"/>
        </p:xfrm>
        <a:graphic>
          <a:graphicData uri="http://schemas.openxmlformats.org/presentationml/2006/ole">
            <p:oleObj spid="_x0000_s1226" name="Worksheet" r:id="rId18" imgW="2066937" imgH="190573" progId="Excel.Sheet.12">
              <p:embed/>
            </p:oleObj>
          </a:graphicData>
        </a:graphic>
      </p:graphicFrame>
      <p:graphicFrame>
        <p:nvGraphicFramePr>
          <p:cNvPr id="97" name="كائن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9867427"/>
              </p:ext>
            </p:extLst>
          </p:nvPr>
        </p:nvGraphicFramePr>
        <p:xfrm>
          <a:off x="3995936" y="4365104"/>
          <a:ext cx="1587500" cy="403225"/>
        </p:xfrm>
        <a:graphic>
          <a:graphicData uri="http://schemas.openxmlformats.org/presentationml/2006/ole">
            <p:oleObj spid="_x0000_s1227" name="Worksheet" r:id="rId19" imgW="2066937" imgH="190573" progId="Excel.Sheet.12">
              <p:embed/>
            </p:oleObj>
          </a:graphicData>
        </a:graphic>
      </p:graphicFrame>
      <p:graphicFrame>
        <p:nvGraphicFramePr>
          <p:cNvPr id="98" name="كائن 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1092738"/>
              </p:ext>
            </p:extLst>
          </p:nvPr>
        </p:nvGraphicFramePr>
        <p:xfrm>
          <a:off x="3995936" y="5041999"/>
          <a:ext cx="1587500" cy="403225"/>
        </p:xfrm>
        <a:graphic>
          <a:graphicData uri="http://schemas.openxmlformats.org/presentationml/2006/ole">
            <p:oleObj spid="_x0000_s1228" name="Worksheet" r:id="rId20" imgW="2066937" imgH="190573" progId="Excel.Sheet.12">
              <p:embed/>
            </p:oleObj>
          </a:graphicData>
        </a:graphic>
      </p:graphicFrame>
      <p:graphicFrame>
        <p:nvGraphicFramePr>
          <p:cNvPr id="99" name="كائن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83806520"/>
              </p:ext>
            </p:extLst>
          </p:nvPr>
        </p:nvGraphicFramePr>
        <p:xfrm>
          <a:off x="3995936" y="5618063"/>
          <a:ext cx="1587500" cy="403225"/>
        </p:xfrm>
        <a:graphic>
          <a:graphicData uri="http://schemas.openxmlformats.org/presentationml/2006/ole">
            <p:oleObj spid="_x0000_s1229" name="Worksheet" r:id="rId21" imgW="2066937" imgH="190573" progId="Excel.Sheet.12">
              <p:embed/>
            </p:oleObj>
          </a:graphicData>
        </a:graphic>
      </p:graphicFrame>
      <p:graphicFrame>
        <p:nvGraphicFramePr>
          <p:cNvPr id="100" name="كائن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52829839"/>
              </p:ext>
            </p:extLst>
          </p:nvPr>
        </p:nvGraphicFramePr>
        <p:xfrm>
          <a:off x="2195736" y="548680"/>
          <a:ext cx="1587500" cy="403225"/>
        </p:xfrm>
        <a:graphic>
          <a:graphicData uri="http://schemas.openxmlformats.org/presentationml/2006/ole">
            <p:oleObj spid="_x0000_s1230" name="Worksheet" r:id="rId22" imgW="2066937" imgH="190573" progId="Excel.Sheet.12">
              <p:embed/>
            </p:oleObj>
          </a:graphicData>
        </a:graphic>
      </p:graphicFrame>
      <p:graphicFrame>
        <p:nvGraphicFramePr>
          <p:cNvPr id="101" name="كائن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99264186"/>
              </p:ext>
            </p:extLst>
          </p:nvPr>
        </p:nvGraphicFramePr>
        <p:xfrm>
          <a:off x="2195736" y="1153567"/>
          <a:ext cx="1587500" cy="403225"/>
        </p:xfrm>
        <a:graphic>
          <a:graphicData uri="http://schemas.openxmlformats.org/presentationml/2006/ole">
            <p:oleObj spid="_x0000_s1231" name="Worksheet" r:id="rId23" imgW="2066937" imgH="190573" progId="Excel.Sheet.12">
              <p:embed/>
            </p:oleObj>
          </a:graphicData>
        </a:graphic>
      </p:graphicFrame>
      <p:graphicFrame>
        <p:nvGraphicFramePr>
          <p:cNvPr id="102" name="كائن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0476421"/>
              </p:ext>
            </p:extLst>
          </p:nvPr>
        </p:nvGraphicFramePr>
        <p:xfrm>
          <a:off x="2195736" y="1772816"/>
          <a:ext cx="1587500" cy="403225"/>
        </p:xfrm>
        <a:graphic>
          <a:graphicData uri="http://schemas.openxmlformats.org/presentationml/2006/ole">
            <p:oleObj spid="_x0000_s1232" name="Worksheet" r:id="rId24" imgW="2066937" imgH="190573" progId="Excel.Sheet.12">
              <p:embed/>
            </p:oleObj>
          </a:graphicData>
        </a:graphic>
      </p:graphicFrame>
      <p:graphicFrame>
        <p:nvGraphicFramePr>
          <p:cNvPr id="103" name="كائن 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5108698"/>
              </p:ext>
            </p:extLst>
          </p:nvPr>
        </p:nvGraphicFramePr>
        <p:xfrm>
          <a:off x="2195736" y="2377703"/>
          <a:ext cx="1587500" cy="403225"/>
        </p:xfrm>
        <a:graphic>
          <a:graphicData uri="http://schemas.openxmlformats.org/presentationml/2006/ole">
            <p:oleObj spid="_x0000_s1233" name="Worksheet" r:id="rId25" imgW="2066937" imgH="190573" progId="Excel.Sheet.12">
              <p:embed/>
            </p:oleObj>
          </a:graphicData>
        </a:graphic>
      </p:graphicFrame>
      <p:graphicFrame>
        <p:nvGraphicFramePr>
          <p:cNvPr id="104" name="كائن 1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0935830"/>
              </p:ext>
            </p:extLst>
          </p:nvPr>
        </p:nvGraphicFramePr>
        <p:xfrm>
          <a:off x="2195736" y="3097783"/>
          <a:ext cx="1587500" cy="403225"/>
        </p:xfrm>
        <a:graphic>
          <a:graphicData uri="http://schemas.openxmlformats.org/presentationml/2006/ole">
            <p:oleObj spid="_x0000_s1234" name="Worksheet" r:id="rId26" imgW="2066937" imgH="190573" progId="Excel.Sheet.12">
              <p:embed/>
            </p:oleObj>
          </a:graphicData>
        </a:graphic>
      </p:graphicFrame>
      <p:graphicFrame>
        <p:nvGraphicFramePr>
          <p:cNvPr id="105" name="كائن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16084927"/>
              </p:ext>
            </p:extLst>
          </p:nvPr>
        </p:nvGraphicFramePr>
        <p:xfrm>
          <a:off x="2192412" y="3745855"/>
          <a:ext cx="1587500" cy="403225"/>
        </p:xfrm>
        <a:graphic>
          <a:graphicData uri="http://schemas.openxmlformats.org/presentationml/2006/ole">
            <p:oleObj spid="_x0000_s1235" name="Worksheet" r:id="rId27" imgW="2066937" imgH="190573" progId="Excel.Sheet.12">
              <p:embed/>
            </p:oleObj>
          </a:graphicData>
        </a:graphic>
      </p:graphicFrame>
      <p:graphicFrame>
        <p:nvGraphicFramePr>
          <p:cNvPr id="106" name="كائن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11766434"/>
              </p:ext>
            </p:extLst>
          </p:nvPr>
        </p:nvGraphicFramePr>
        <p:xfrm>
          <a:off x="2195736" y="4393927"/>
          <a:ext cx="1587500" cy="403225"/>
        </p:xfrm>
        <a:graphic>
          <a:graphicData uri="http://schemas.openxmlformats.org/presentationml/2006/ole">
            <p:oleObj spid="_x0000_s1236" name="Worksheet" r:id="rId28" imgW="2066937" imgH="190573" progId="Excel.Sheet.12">
              <p:embed/>
            </p:oleObj>
          </a:graphicData>
        </a:graphic>
      </p:graphicFrame>
      <p:graphicFrame>
        <p:nvGraphicFramePr>
          <p:cNvPr id="107" name="كائن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05727885"/>
              </p:ext>
            </p:extLst>
          </p:nvPr>
        </p:nvGraphicFramePr>
        <p:xfrm>
          <a:off x="2195736" y="5013176"/>
          <a:ext cx="1587500" cy="403225"/>
        </p:xfrm>
        <a:graphic>
          <a:graphicData uri="http://schemas.openxmlformats.org/presentationml/2006/ole">
            <p:oleObj spid="_x0000_s1237" name="Worksheet" r:id="rId29" imgW="2066937" imgH="190573" progId="Excel.Sheet.12">
              <p:embed/>
            </p:oleObj>
          </a:graphicData>
        </a:graphic>
      </p:graphicFrame>
      <p:graphicFrame>
        <p:nvGraphicFramePr>
          <p:cNvPr id="108" name="كائن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15492483"/>
              </p:ext>
            </p:extLst>
          </p:nvPr>
        </p:nvGraphicFramePr>
        <p:xfrm>
          <a:off x="2195736" y="5618063"/>
          <a:ext cx="1587500" cy="403225"/>
        </p:xfrm>
        <a:graphic>
          <a:graphicData uri="http://schemas.openxmlformats.org/presentationml/2006/ole">
            <p:oleObj spid="_x0000_s1238" name="Worksheet" r:id="rId30" imgW="2066937" imgH="190573" progId="Excel.Sheet.12">
              <p:embed/>
            </p:oleObj>
          </a:graphicData>
        </a:graphic>
      </p:graphicFrame>
      <p:graphicFrame>
        <p:nvGraphicFramePr>
          <p:cNvPr id="117" name="كائن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7726487"/>
              </p:ext>
            </p:extLst>
          </p:nvPr>
        </p:nvGraphicFramePr>
        <p:xfrm>
          <a:off x="5724128" y="1124744"/>
          <a:ext cx="1871663" cy="503238"/>
        </p:xfrm>
        <a:graphic>
          <a:graphicData uri="http://schemas.openxmlformats.org/presentationml/2006/ole">
            <p:oleObj spid="_x0000_s1239" name="Worksheet" r:id="rId31" imgW="3438507" imgH="552554" progId="Excel.Sheet.12">
              <p:embed/>
            </p:oleObj>
          </a:graphicData>
        </a:graphic>
      </p:graphicFrame>
      <p:graphicFrame>
        <p:nvGraphicFramePr>
          <p:cNvPr id="118" name="كائن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38311"/>
              </p:ext>
            </p:extLst>
          </p:nvPr>
        </p:nvGraphicFramePr>
        <p:xfrm>
          <a:off x="5724128" y="1701626"/>
          <a:ext cx="1871663" cy="503238"/>
        </p:xfrm>
        <a:graphic>
          <a:graphicData uri="http://schemas.openxmlformats.org/presentationml/2006/ole">
            <p:oleObj spid="_x0000_s1240" name="Worksheet" r:id="rId32" imgW="3438507" imgH="552554" progId="Excel.Sheet.12">
              <p:embed/>
            </p:oleObj>
          </a:graphicData>
        </a:graphic>
      </p:graphicFrame>
      <p:graphicFrame>
        <p:nvGraphicFramePr>
          <p:cNvPr id="119" name="كائن 1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8318002"/>
              </p:ext>
            </p:extLst>
          </p:nvPr>
        </p:nvGraphicFramePr>
        <p:xfrm>
          <a:off x="5724128" y="2349698"/>
          <a:ext cx="1871663" cy="503238"/>
        </p:xfrm>
        <a:graphic>
          <a:graphicData uri="http://schemas.openxmlformats.org/presentationml/2006/ole">
            <p:oleObj spid="_x0000_s1241" name="Worksheet" r:id="rId33" imgW="3438507" imgH="552554" progId="Excel.Sheet.12">
              <p:embed/>
            </p:oleObj>
          </a:graphicData>
        </a:graphic>
      </p:graphicFrame>
      <p:graphicFrame>
        <p:nvGraphicFramePr>
          <p:cNvPr id="120" name="كائن 1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81969471"/>
              </p:ext>
            </p:extLst>
          </p:nvPr>
        </p:nvGraphicFramePr>
        <p:xfrm>
          <a:off x="5724128" y="2997770"/>
          <a:ext cx="1871663" cy="503238"/>
        </p:xfrm>
        <a:graphic>
          <a:graphicData uri="http://schemas.openxmlformats.org/presentationml/2006/ole">
            <p:oleObj spid="_x0000_s1242" name="Worksheet" r:id="rId34" imgW="3438507" imgH="552554" progId="Excel.Sheet.12">
              <p:embed/>
            </p:oleObj>
          </a:graphicData>
        </a:graphic>
      </p:graphicFrame>
      <p:graphicFrame>
        <p:nvGraphicFramePr>
          <p:cNvPr id="121" name="كائن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5933124"/>
              </p:ext>
            </p:extLst>
          </p:nvPr>
        </p:nvGraphicFramePr>
        <p:xfrm>
          <a:off x="5724128" y="3645842"/>
          <a:ext cx="1871663" cy="503238"/>
        </p:xfrm>
        <a:graphic>
          <a:graphicData uri="http://schemas.openxmlformats.org/presentationml/2006/ole">
            <p:oleObj spid="_x0000_s1243" name="Worksheet" r:id="rId35" imgW="3438507" imgH="552554" progId="Excel.Sheet.12">
              <p:embed/>
            </p:oleObj>
          </a:graphicData>
        </a:graphic>
      </p:graphicFrame>
      <p:graphicFrame>
        <p:nvGraphicFramePr>
          <p:cNvPr id="122" name="كائن 1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1361600"/>
              </p:ext>
            </p:extLst>
          </p:nvPr>
        </p:nvGraphicFramePr>
        <p:xfrm>
          <a:off x="5724128" y="4293914"/>
          <a:ext cx="1871663" cy="503238"/>
        </p:xfrm>
        <a:graphic>
          <a:graphicData uri="http://schemas.openxmlformats.org/presentationml/2006/ole">
            <p:oleObj spid="_x0000_s1244" name="Worksheet" r:id="rId36" imgW="3438507" imgH="552554" progId="Excel.Sheet.12">
              <p:embed/>
            </p:oleObj>
          </a:graphicData>
        </a:graphic>
      </p:graphicFrame>
      <p:graphicFrame>
        <p:nvGraphicFramePr>
          <p:cNvPr id="123" name="كائن 1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620485"/>
              </p:ext>
            </p:extLst>
          </p:nvPr>
        </p:nvGraphicFramePr>
        <p:xfrm>
          <a:off x="5724128" y="4941986"/>
          <a:ext cx="1871663" cy="503238"/>
        </p:xfrm>
        <a:graphic>
          <a:graphicData uri="http://schemas.openxmlformats.org/presentationml/2006/ole">
            <p:oleObj spid="_x0000_s1245" name="Worksheet" r:id="rId37" imgW="3438507" imgH="552554" progId="Excel.Sheet.12">
              <p:embed/>
            </p:oleObj>
          </a:graphicData>
        </a:graphic>
      </p:graphicFrame>
      <p:graphicFrame>
        <p:nvGraphicFramePr>
          <p:cNvPr id="124" name="كائن 1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6735191"/>
              </p:ext>
            </p:extLst>
          </p:nvPr>
        </p:nvGraphicFramePr>
        <p:xfrm>
          <a:off x="5724128" y="5590058"/>
          <a:ext cx="1871663" cy="503238"/>
        </p:xfrm>
        <a:graphic>
          <a:graphicData uri="http://schemas.openxmlformats.org/presentationml/2006/ole">
            <p:oleObj spid="_x0000_s1246" name="Worksheet" r:id="rId38" imgW="3438507" imgH="552554" progId="Excel.Sheet.12">
              <p:embed/>
            </p:oleObj>
          </a:graphicData>
        </a:graphic>
      </p:graphicFrame>
      <p:sp>
        <p:nvSpPr>
          <p:cNvPr id="62" name="Rectangle 61"/>
          <p:cNvSpPr/>
          <p:nvPr/>
        </p:nvSpPr>
        <p:spPr>
          <a:xfrm>
            <a:off x="-76200" y="6550223"/>
            <a:ext cx="80005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1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النعمـي..</a:t>
            </a:r>
            <a:endParaRPr lang="en-US" sz="1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099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9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نسق Office</vt:lpstr>
      <vt:lpstr>Worksheet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Home</dc:creator>
  <cp:lastModifiedBy>pc</cp:lastModifiedBy>
  <cp:revision>13</cp:revision>
  <cp:lastPrinted>2013-10-22T13:32:55Z</cp:lastPrinted>
  <dcterms:created xsi:type="dcterms:W3CDTF">2013-10-22T11:30:05Z</dcterms:created>
  <dcterms:modified xsi:type="dcterms:W3CDTF">2013-12-01T19:22:54Z</dcterms:modified>
</cp:coreProperties>
</file>