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412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1/30/1435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1/30/1435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1/30/1435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1/30/1435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1/30/1435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1/30/1435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1/30/1435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1/30/1435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1/30/1435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1/30/1435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1/30/1435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8B1A7-FDCE-4073-99B4-DA78EFEFE994}" type="datetimeFigureOut">
              <a:rPr lang="ar-SA" smtClean="0"/>
              <a:t>1/30/1435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 descr="التقاط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8" y="500042"/>
            <a:ext cx="9044622" cy="58579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712" y="0"/>
            <a:ext cx="9016288" cy="6808529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9082452" cy="6837734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5131" y="214290"/>
            <a:ext cx="9219131" cy="6643709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581" y="0"/>
            <a:ext cx="9184198" cy="6857999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292" y="0"/>
            <a:ext cx="8925909" cy="664371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85728"/>
            <a:ext cx="8742012" cy="655987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14291"/>
            <a:ext cx="8549489" cy="664371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64371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"/>
            <a:ext cx="8929718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9144000" cy="6858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082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453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1" cy="6869274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311" y="0"/>
            <a:ext cx="8938029" cy="68580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684947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869573" cy="6835761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500834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0"/>
            <a:ext cx="8756509" cy="669952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عرض على الشاشة (3:4)‏</PresentationFormat>
  <Paragraphs>0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DELL</dc:creator>
  <cp:lastModifiedBy>DELL</cp:lastModifiedBy>
  <cp:revision>1</cp:revision>
  <dcterms:created xsi:type="dcterms:W3CDTF">2013-12-03T14:58:02Z</dcterms:created>
  <dcterms:modified xsi:type="dcterms:W3CDTF">2013-12-03T15:06:46Z</dcterms:modified>
</cp:coreProperties>
</file>