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81813" cy="9710738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412" autoAdjust="0"/>
    <p:restoredTop sz="94624" autoAdjust="0"/>
  </p:normalViewPr>
  <p:slideViewPr>
    <p:cSldViewPr>
      <p:cViewPr>
        <p:scale>
          <a:sx n="77" d="100"/>
          <a:sy n="77" d="100"/>
        </p:scale>
        <p:origin x="-117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B1A7-FDCE-4073-99B4-DA78EFEFE994}" type="datetimeFigureOut">
              <a:rPr lang="ar-SA" smtClean="0"/>
              <a:t>13/02/35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A7F1-C27A-4E61-B2B2-7583DD66EF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B1A7-FDCE-4073-99B4-DA78EFEFE994}" type="datetimeFigureOut">
              <a:rPr lang="ar-SA" smtClean="0"/>
              <a:t>13/02/35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A7F1-C27A-4E61-B2B2-7583DD66EF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B1A7-FDCE-4073-99B4-DA78EFEFE994}" type="datetimeFigureOut">
              <a:rPr lang="ar-SA" smtClean="0"/>
              <a:t>13/02/35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A7F1-C27A-4E61-B2B2-7583DD66EF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B1A7-FDCE-4073-99B4-DA78EFEFE994}" type="datetimeFigureOut">
              <a:rPr lang="ar-SA" smtClean="0"/>
              <a:t>13/02/35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A7F1-C27A-4E61-B2B2-7583DD66EF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B1A7-FDCE-4073-99B4-DA78EFEFE994}" type="datetimeFigureOut">
              <a:rPr lang="ar-SA" smtClean="0"/>
              <a:t>13/02/35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A7F1-C27A-4E61-B2B2-7583DD66EF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B1A7-FDCE-4073-99B4-DA78EFEFE994}" type="datetimeFigureOut">
              <a:rPr lang="ar-SA" smtClean="0"/>
              <a:t>13/02/35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A7F1-C27A-4E61-B2B2-7583DD66EF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B1A7-FDCE-4073-99B4-DA78EFEFE994}" type="datetimeFigureOut">
              <a:rPr lang="ar-SA" smtClean="0"/>
              <a:t>13/02/35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A7F1-C27A-4E61-B2B2-7583DD66EF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B1A7-FDCE-4073-99B4-DA78EFEFE994}" type="datetimeFigureOut">
              <a:rPr lang="ar-SA" smtClean="0"/>
              <a:t>13/02/35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A7F1-C27A-4E61-B2B2-7583DD66EF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B1A7-FDCE-4073-99B4-DA78EFEFE994}" type="datetimeFigureOut">
              <a:rPr lang="ar-SA" smtClean="0"/>
              <a:t>13/02/35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A7F1-C27A-4E61-B2B2-7583DD66EF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B1A7-FDCE-4073-99B4-DA78EFEFE994}" type="datetimeFigureOut">
              <a:rPr lang="ar-SA" smtClean="0"/>
              <a:t>13/02/35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A7F1-C27A-4E61-B2B2-7583DD66EF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B1A7-FDCE-4073-99B4-DA78EFEFE994}" type="datetimeFigureOut">
              <a:rPr lang="ar-SA" smtClean="0"/>
              <a:t>13/02/35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A7F1-C27A-4E61-B2B2-7583DD66EFD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8B1A7-FDCE-4073-99B4-DA78EFEFE994}" type="datetimeFigureOut">
              <a:rPr lang="ar-SA" smtClean="0"/>
              <a:t>13/02/35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DA7F1-C27A-4E61-B2B2-7583DD66EFD8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صورة 3" descr="التقاط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8" y="500042"/>
            <a:ext cx="9044622" cy="585791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712" y="0"/>
            <a:ext cx="9016288" cy="6808529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"/>
            <a:ext cx="9082452" cy="6837734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5131" y="214290"/>
            <a:ext cx="9219131" cy="6643709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1581" y="0"/>
            <a:ext cx="9184198" cy="6857999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292" y="0"/>
            <a:ext cx="8925909" cy="664371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285728"/>
            <a:ext cx="8742012" cy="6559877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214291"/>
            <a:ext cx="8549489" cy="664371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64371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"/>
            <a:ext cx="8929718" cy="68580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"/>
            <a:ext cx="9144000" cy="68580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6082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4538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1" cy="6869274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8311" y="0"/>
            <a:ext cx="8938029" cy="68580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9144000" cy="684947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8869573" cy="6835761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9144000" cy="6500834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0"/>
            <a:ext cx="8756509" cy="669952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0</Words>
  <Application>Microsoft Office PowerPoint</Application>
  <PresentationFormat>عرض على الشاشة (3:4)‏</PresentationFormat>
  <Paragraphs>0</Paragraphs>
  <Slides>19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DELL</dc:creator>
  <cp:lastModifiedBy>SONY</cp:lastModifiedBy>
  <cp:revision>1</cp:revision>
  <cp:lastPrinted>2013-12-16T20:43:14Z</cp:lastPrinted>
  <dcterms:created xsi:type="dcterms:W3CDTF">2013-12-03T14:58:02Z</dcterms:created>
  <dcterms:modified xsi:type="dcterms:W3CDTF">2013-12-16T21:43:21Z</dcterms:modified>
</cp:coreProperties>
</file>