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7" r:id="rId2"/>
    <p:sldId id="260" r:id="rId3"/>
    <p:sldId id="258" r:id="rId4"/>
    <p:sldId id="263" r:id="rId5"/>
    <p:sldId id="262" r:id="rId6"/>
    <p:sldId id="261" r:id="rId7"/>
    <p:sldId id="259" r:id="rId8"/>
    <p:sldId id="256" r:id="rId9"/>
    <p:sldId id="264" r:id="rId10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84380"/>
    <p:restoredTop sz="94660"/>
  </p:normalViewPr>
  <p:slideViewPr>
    <p:cSldViewPr>
      <p:cViewPr varScale="1">
        <p:scale>
          <a:sx n="84" d="100"/>
          <a:sy n="84" d="100"/>
        </p:scale>
        <p:origin x="-74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101166-5546-4E91-8FAF-213B115792C9}" type="datetimeFigureOut">
              <a:rPr lang="ar-SA" smtClean="0"/>
              <a:t>16/02/1435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1B9A9-5CB7-47D1-8B3A-B1F5FD9C7B6E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101166-5546-4E91-8FAF-213B115792C9}" type="datetimeFigureOut">
              <a:rPr lang="ar-SA" smtClean="0"/>
              <a:t>16/02/1435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1B9A9-5CB7-47D1-8B3A-B1F5FD9C7B6E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101166-5546-4E91-8FAF-213B115792C9}" type="datetimeFigureOut">
              <a:rPr lang="ar-SA" smtClean="0"/>
              <a:t>16/02/1435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1B9A9-5CB7-47D1-8B3A-B1F5FD9C7B6E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101166-5546-4E91-8FAF-213B115792C9}" type="datetimeFigureOut">
              <a:rPr lang="ar-SA" smtClean="0"/>
              <a:t>16/02/1435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1B9A9-5CB7-47D1-8B3A-B1F5FD9C7B6E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101166-5546-4E91-8FAF-213B115792C9}" type="datetimeFigureOut">
              <a:rPr lang="ar-SA" smtClean="0"/>
              <a:t>16/02/1435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1B9A9-5CB7-47D1-8B3A-B1F5FD9C7B6E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101166-5546-4E91-8FAF-213B115792C9}" type="datetimeFigureOut">
              <a:rPr lang="ar-SA" smtClean="0"/>
              <a:t>16/02/1435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1B9A9-5CB7-47D1-8B3A-B1F5FD9C7B6E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101166-5546-4E91-8FAF-213B115792C9}" type="datetimeFigureOut">
              <a:rPr lang="ar-SA" smtClean="0"/>
              <a:t>16/02/1435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1B9A9-5CB7-47D1-8B3A-B1F5FD9C7B6E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101166-5546-4E91-8FAF-213B115792C9}" type="datetimeFigureOut">
              <a:rPr lang="ar-SA" smtClean="0"/>
              <a:t>16/02/1435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1B9A9-5CB7-47D1-8B3A-B1F5FD9C7B6E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101166-5546-4E91-8FAF-213B115792C9}" type="datetimeFigureOut">
              <a:rPr lang="ar-SA" smtClean="0"/>
              <a:t>16/02/1435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1B9A9-5CB7-47D1-8B3A-B1F5FD9C7B6E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101166-5546-4E91-8FAF-213B115792C9}" type="datetimeFigureOut">
              <a:rPr lang="ar-SA" smtClean="0"/>
              <a:t>16/02/1435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1B9A9-5CB7-47D1-8B3A-B1F5FD9C7B6E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101166-5546-4E91-8FAF-213B115792C9}" type="datetimeFigureOut">
              <a:rPr lang="ar-SA" smtClean="0"/>
              <a:t>16/02/1435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1B9A9-5CB7-47D1-8B3A-B1F5FD9C7B6E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101166-5546-4E91-8FAF-213B115792C9}" type="datetimeFigureOut">
              <a:rPr lang="ar-SA" smtClean="0"/>
              <a:t>16/02/1435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D1B9A9-5CB7-47D1-8B3A-B1F5FD9C7B6E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04aC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gZB0h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A2xHI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v8VN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qvGvq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S5eE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HW1t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صورة 3" descr="2mPic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ZnlCu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0</Words>
  <Application>Microsoft Office PowerPoint</Application>
  <PresentationFormat>عرض على الشاشة (3:4)‏</PresentationFormat>
  <Paragraphs>0</Paragraphs>
  <Slides>9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0" baseType="lpstr">
      <vt:lpstr>سمة Office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style</dc:creator>
  <cp:lastModifiedBy>style</cp:lastModifiedBy>
  <cp:revision>2</cp:revision>
  <dcterms:created xsi:type="dcterms:W3CDTF">2013-12-19T05:08:13Z</dcterms:created>
  <dcterms:modified xsi:type="dcterms:W3CDTF">2013-12-19T05:18:15Z</dcterms:modified>
</cp:coreProperties>
</file>