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15/08/1427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15/08/1427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15/08/1427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15/08/1427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15/08/1427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15/08/1427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15/08/1427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15/08/1427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15/08/1427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15/08/1427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15/08/1427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15/08/1427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R3B</dc:creator>
  <dcterms:created xsi:type="dcterms:W3CDTF">2015-12-27T16:14:22Z</dcterms:created>
</cp:coreProperties>
</file>