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35" r:id="rId2"/>
    <p:sldId id="257" r:id="rId3"/>
    <p:sldId id="324" r:id="rId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 varScale="1">
        <p:scale>
          <a:sx n="69" d="100"/>
          <a:sy n="69" d="100"/>
        </p:scale>
        <p:origin x="-1248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 أسم المقرر: </a:t>
            </a:r>
            <a:r>
              <a:rPr lang="ar-SA" dirty="0" smtClean="0"/>
              <a:t>مبادئ علم الاجتماع </a:t>
            </a:r>
            <a:endParaRPr lang="ar-SA" dirty="0" smtClean="0">
              <a:solidFill>
                <a:schemeClr val="tx1"/>
              </a:solidFill>
            </a:endParaRPr>
          </a:p>
          <a:p>
            <a:r>
              <a:rPr lang="ar-SA" dirty="0" err="1" smtClean="0">
                <a:solidFill>
                  <a:schemeClr val="tx1"/>
                </a:solidFill>
              </a:rPr>
              <a:t>د.احمد</a:t>
            </a:r>
            <a:r>
              <a:rPr lang="ar-SA" dirty="0" smtClean="0">
                <a:solidFill>
                  <a:schemeClr val="tx1"/>
                </a:solidFill>
              </a:rPr>
              <a:t> فاضل الغامدي</a:t>
            </a:r>
            <a:endParaRPr lang="ar-S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38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الأولى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عنوان 1"/>
          <p:cNvSpPr txBox="1">
            <a:spLocks/>
          </p:cNvSpPr>
          <p:nvPr/>
        </p:nvSpPr>
        <p:spPr bwMode="auto">
          <a:xfrm>
            <a:off x="742950" y="36353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تعريف بعلم الاجتماع</a:t>
            </a:r>
            <a:endParaRPr kumimoji="0" lang="ar-SA" sz="4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6" name="عنصر نائب للمحتوى 5" descr="0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5300" y="1752600"/>
            <a:ext cx="8915400" cy="42671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</TotalTime>
  <Words>15</Words>
  <Application>Microsoft Office PowerPoint</Application>
  <PresentationFormat>A4 Paper (210x297 mm)‎</PresentationFormat>
  <Paragraphs>4</Paragraphs>
  <Slides>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Office Theme</vt:lpstr>
      <vt:lpstr>الشريحة 1</vt:lpstr>
      <vt:lpstr>المحاضرة الأولى</vt:lpstr>
      <vt:lpstr>الشريحة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abo-ajab</cp:lastModifiedBy>
  <cp:revision>141</cp:revision>
  <dcterms:created xsi:type="dcterms:W3CDTF">2009-10-14T19:14:34Z</dcterms:created>
  <dcterms:modified xsi:type="dcterms:W3CDTF">2016-02-15T21:20:23Z</dcterms:modified>
</cp:coreProperties>
</file>