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82" r:id="rId2"/>
    <p:sldId id="274" r:id="rId3"/>
    <p:sldId id="264" r:id="rId4"/>
    <p:sldId id="267" r:id="rId5"/>
    <p:sldId id="271" r:id="rId6"/>
    <p:sldId id="268" r:id="rId7"/>
    <p:sldId id="270" r:id="rId8"/>
    <p:sldId id="269" r:id="rId9"/>
    <p:sldId id="265" r:id="rId10"/>
    <p:sldId id="275" r:id="rId11"/>
    <p:sldId id="276" r:id="rId12"/>
    <p:sldId id="277" r:id="rId13"/>
    <p:sldId id="278" r:id="rId14"/>
    <p:sldId id="256" r:id="rId15"/>
    <p:sldId id="279" r:id="rId16"/>
    <p:sldId id="280" r:id="rId17"/>
    <p:sldId id="257" r:id="rId18"/>
    <p:sldId id="258" r:id="rId19"/>
    <p:sldId id="259" r:id="rId20"/>
    <p:sldId id="260" r:id="rId21"/>
    <p:sldId id="261" r:id="rId22"/>
    <p:sldId id="262" r:id="rId23"/>
    <p:sldId id="281" r:id="rId2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100" d="100"/>
          <a:sy n="100" d="100"/>
        </p:scale>
        <p:origin x="-432" y="4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1D4C6-67B3-48AE-8441-7A2FAB046DEC}" type="datetimeFigureOut">
              <a:rPr lang="ar-SA" smtClean="0"/>
              <a:t>14/06/37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3533-1DA1-4D6B-885D-D1CAB088BF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96212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1D4C6-67B3-48AE-8441-7A2FAB046DEC}" type="datetimeFigureOut">
              <a:rPr lang="ar-SA" smtClean="0"/>
              <a:t>14/06/37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3533-1DA1-4D6B-885D-D1CAB088BF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34677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1D4C6-67B3-48AE-8441-7A2FAB046DEC}" type="datetimeFigureOut">
              <a:rPr lang="ar-SA" smtClean="0"/>
              <a:t>14/06/37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3533-1DA1-4D6B-885D-D1CAB088BF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0024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1D4C6-67B3-48AE-8441-7A2FAB046DEC}" type="datetimeFigureOut">
              <a:rPr lang="ar-SA" smtClean="0"/>
              <a:t>14/06/37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3533-1DA1-4D6B-885D-D1CAB088BF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50640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1D4C6-67B3-48AE-8441-7A2FAB046DEC}" type="datetimeFigureOut">
              <a:rPr lang="ar-SA" smtClean="0"/>
              <a:t>14/06/37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3533-1DA1-4D6B-885D-D1CAB088BF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9920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1D4C6-67B3-48AE-8441-7A2FAB046DEC}" type="datetimeFigureOut">
              <a:rPr lang="ar-SA" smtClean="0"/>
              <a:t>14/06/37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3533-1DA1-4D6B-885D-D1CAB088BF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5736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1D4C6-67B3-48AE-8441-7A2FAB046DEC}" type="datetimeFigureOut">
              <a:rPr lang="ar-SA" smtClean="0"/>
              <a:t>14/06/37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3533-1DA1-4D6B-885D-D1CAB088BF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23100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1D4C6-67B3-48AE-8441-7A2FAB046DEC}" type="datetimeFigureOut">
              <a:rPr lang="ar-SA" smtClean="0"/>
              <a:t>14/06/37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3533-1DA1-4D6B-885D-D1CAB088BF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05672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1D4C6-67B3-48AE-8441-7A2FAB046DEC}" type="datetimeFigureOut">
              <a:rPr lang="ar-SA" smtClean="0"/>
              <a:t>14/06/37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3533-1DA1-4D6B-885D-D1CAB088BF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45209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1D4C6-67B3-48AE-8441-7A2FAB046DEC}" type="datetimeFigureOut">
              <a:rPr lang="ar-SA" smtClean="0"/>
              <a:t>14/06/37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3533-1DA1-4D6B-885D-D1CAB088BF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00739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1D4C6-67B3-48AE-8441-7A2FAB046DEC}" type="datetimeFigureOut">
              <a:rPr lang="ar-SA" smtClean="0"/>
              <a:t>14/06/37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3533-1DA1-4D6B-885D-D1CAB088BF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97379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1D4C6-67B3-48AE-8441-7A2FAB046DEC}" type="datetimeFigureOut">
              <a:rPr lang="ar-SA" smtClean="0"/>
              <a:t>14/06/37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03533-1DA1-4D6B-885D-D1CAB088BF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5760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57" y="756864"/>
            <a:ext cx="7773485" cy="53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5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979712" y="1412776"/>
            <a:ext cx="5040560" cy="3816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3200" dirty="0"/>
          </a:p>
          <a:p>
            <a:pPr algn="ctr"/>
            <a:r>
              <a:rPr lang="ar-SA" sz="3200" dirty="0" smtClean="0"/>
              <a:t>هذه الأسئلة التي ورد ذكرها في المحاضرة المباشرة الأولى والتي يجب التركيز عليها</a:t>
            </a:r>
          </a:p>
          <a:p>
            <a:pPr algn="ctr"/>
            <a:endParaRPr lang="ar-SA" sz="3200" dirty="0"/>
          </a:p>
          <a:p>
            <a:pPr algn="ctr"/>
            <a:endParaRPr lang="ar-SA" sz="3200" dirty="0" smtClean="0"/>
          </a:p>
          <a:p>
            <a:pPr algn="ctr"/>
            <a:endParaRPr lang="ar-SA" sz="3200" dirty="0" smtClean="0"/>
          </a:p>
          <a:p>
            <a:pPr algn="ctr"/>
            <a:r>
              <a:rPr lang="en-US" dirty="0" smtClean="0"/>
              <a:t>www.ckfu.org/vb</a:t>
            </a: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94656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26" y="1052180"/>
            <a:ext cx="7325748" cy="475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31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57" y="1847629"/>
            <a:ext cx="7230485" cy="316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09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10" y="1052180"/>
            <a:ext cx="7192379" cy="475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22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10" y="1090286"/>
            <a:ext cx="7192379" cy="46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3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42" y="1066470"/>
            <a:ext cx="7278116" cy="472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24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31" y="1061707"/>
            <a:ext cx="7249537" cy="473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12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63" y="1042654"/>
            <a:ext cx="7335274" cy="47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41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20" y="1114102"/>
            <a:ext cx="7763959" cy="462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36" y="937864"/>
            <a:ext cx="7716327" cy="498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5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83" y="942628"/>
            <a:ext cx="7754433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9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10" y="928338"/>
            <a:ext cx="7735380" cy="50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5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31" y="1014075"/>
            <a:ext cx="7249537" cy="482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3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20" y="899759"/>
            <a:ext cx="7763959" cy="505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6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83" y="928338"/>
            <a:ext cx="7754433" cy="50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65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31" y="995022"/>
            <a:ext cx="7430538" cy="486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25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31" y="794969"/>
            <a:ext cx="7249537" cy="526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4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52" y="1280812"/>
            <a:ext cx="7125695" cy="42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6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31" y="1204602"/>
            <a:ext cx="7068537" cy="444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15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784" y="1414181"/>
            <a:ext cx="6668431" cy="402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9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47" y="1237944"/>
            <a:ext cx="7020905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28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20" y="733048"/>
            <a:ext cx="7763959" cy="539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76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14</Words>
  <Application>Microsoft Office PowerPoint</Application>
  <PresentationFormat>عرض على الشاشة (3:4)‏</PresentationFormat>
  <Paragraphs>6</Paragraphs>
  <Slides>23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meme</dc:creator>
  <cp:lastModifiedBy>meme</cp:lastModifiedBy>
  <cp:revision>6</cp:revision>
  <dcterms:created xsi:type="dcterms:W3CDTF">2016-03-21T17:23:36Z</dcterms:created>
  <dcterms:modified xsi:type="dcterms:W3CDTF">2016-03-23T00:31:43Z</dcterms:modified>
</cp:coreProperties>
</file>