
<file path=[Content_Types].xml><?xml version="1.0" encoding="utf-8"?>
<Types xmlns="http://schemas.openxmlformats.org/package/2006/content-types">
  <Default Extension="tmp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191ED-99AC-4B08-B4DE-7CBDC4DD5837}" type="datetimeFigureOut">
              <a:rPr lang="ar-SA" smtClean="0"/>
              <a:t>23/06/37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AA2C-C091-40B6-8009-047D9967141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7239005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191ED-99AC-4B08-B4DE-7CBDC4DD5837}" type="datetimeFigureOut">
              <a:rPr lang="ar-SA" smtClean="0"/>
              <a:t>23/06/37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AA2C-C091-40B6-8009-047D9967141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2705135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191ED-99AC-4B08-B4DE-7CBDC4DD5837}" type="datetimeFigureOut">
              <a:rPr lang="ar-SA" smtClean="0"/>
              <a:t>23/06/37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AA2C-C091-40B6-8009-047D9967141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0952703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191ED-99AC-4B08-B4DE-7CBDC4DD5837}" type="datetimeFigureOut">
              <a:rPr lang="ar-SA" smtClean="0"/>
              <a:t>23/06/37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AA2C-C091-40B6-8009-047D9967141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5854093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191ED-99AC-4B08-B4DE-7CBDC4DD5837}" type="datetimeFigureOut">
              <a:rPr lang="ar-SA" smtClean="0"/>
              <a:t>23/06/37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AA2C-C091-40B6-8009-047D9967141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7326484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191ED-99AC-4B08-B4DE-7CBDC4DD5837}" type="datetimeFigureOut">
              <a:rPr lang="ar-SA" smtClean="0"/>
              <a:t>23/06/37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AA2C-C091-40B6-8009-047D9967141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331695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191ED-99AC-4B08-B4DE-7CBDC4DD5837}" type="datetimeFigureOut">
              <a:rPr lang="ar-SA" smtClean="0"/>
              <a:t>23/06/37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AA2C-C091-40B6-8009-047D9967141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550353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191ED-99AC-4B08-B4DE-7CBDC4DD5837}" type="datetimeFigureOut">
              <a:rPr lang="ar-SA" smtClean="0"/>
              <a:t>23/06/37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AA2C-C091-40B6-8009-047D9967141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312891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191ED-99AC-4B08-B4DE-7CBDC4DD5837}" type="datetimeFigureOut">
              <a:rPr lang="ar-SA" smtClean="0"/>
              <a:t>23/06/37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AA2C-C091-40B6-8009-047D9967141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1186873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191ED-99AC-4B08-B4DE-7CBDC4DD5837}" type="datetimeFigureOut">
              <a:rPr lang="ar-SA" smtClean="0"/>
              <a:t>23/06/37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AA2C-C091-40B6-8009-047D9967141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2811737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191ED-99AC-4B08-B4DE-7CBDC4DD5837}" type="datetimeFigureOut">
              <a:rPr lang="ar-SA" smtClean="0"/>
              <a:t>23/06/37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AA2C-C091-40B6-8009-047D9967141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1520063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7191ED-99AC-4B08-B4DE-7CBDC4DD5837}" type="datetimeFigureOut">
              <a:rPr lang="ar-SA" smtClean="0"/>
              <a:t>23/06/37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B6AA2C-C091-40B6-8009-047D9967141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792588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mp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mp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mp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mp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mp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mp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mp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mp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mp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tmp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لقطة الشاشة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073" y="1180786"/>
            <a:ext cx="7001853" cy="4496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883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لقطة الشاشة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363" y="1061707"/>
            <a:ext cx="6973274" cy="4734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096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لقطة الشاشة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600" y="990259"/>
            <a:ext cx="6982800" cy="4877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8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لقطة الشاشة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073" y="966443"/>
            <a:ext cx="7001853" cy="4925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3990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لقطة الشاشة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600" y="980733"/>
            <a:ext cx="6982800" cy="4896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549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لقطة الشاشة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126" y="985496"/>
            <a:ext cx="6963747" cy="4887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7912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لقطة الشاشة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073" y="990259"/>
            <a:ext cx="7001853" cy="4877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604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لقطة الشاشة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073" y="971207"/>
            <a:ext cx="7001853" cy="4915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550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لقطة الشاشة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073" y="980733"/>
            <a:ext cx="7001853" cy="4896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9424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لقطة الشاشة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547" y="995022"/>
            <a:ext cx="7020905" cy="4867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409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لقطة الشاشة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310" y="971207"/>
            <a:ext cx="7011379" cy="4915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925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لقطة الشاشة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310" y="990259"/>
            <a:ext cx="7011379" cy="4877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0567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لقطة الشاشة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784" y="1009312"/>
            <a:ext cx="7030432" cy="4839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9943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لقطة الشاشة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310" y="975970"/>
            <a:ext cx="7011379" cy="4906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9512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لقطة الشاشة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020" y="733048"/>
            <a:ext cx="7763959" cy="5391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321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0</Words>
  <Application>Microsoft Office PowerPoint</Application>
  <PresentationFormat>عرض على الشاشة (3:4)‏</PresentationFormat>
  <Paragraphs>0</Paragraphs>
  <Slides>15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15</vt:i4>
      </vt:variant>
    </vt:vector>
  </HeadingPairs>
  <TitlesOfParts>
    <vt:vector size="16" baseType="lpstr">
      <vt:lpstr>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meme</dc:creator>
  <cp:lastModifiedBy>meme</cp:lastModifiedBy>
  <cp:revision>4</cp:revision>
  <dcterms:created xsi:type="dcterms:W3CDTF">2016-04-01T13:25:09Z</dcterms:created>
  <dcterms:modified xsi:type="dcterms:W3CDTF">2016-04-01T13:57:43Z</dcterms:modified>
</cp:coreProperties>
</file>