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7" r:id="rId14"/>
    <p:sldId id="275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533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449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5830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202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976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513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113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9699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916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967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690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63B2-CEB4-4B58-AD96-ED3D2B24B72D}" type="datetimeFigureOut">
              <a:rPr lang="ar-SA" smtClean="0"/>
              <a:t>07/07/37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989FB-26E7-49E3-8546-2339689E3F6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610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26" y="985496"/>
            <a:ext cx="6963747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1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7" y="1095049"/>
            <a:ext cx="6992326" cy="466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7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63" y="1133154"/>
            <a:ext cx="6973274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5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26" y="1142681"/>
            <a:ext cx="6963747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79" y="1099812"/>
            <a:ext cx="6925642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4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63" y="1033128"/>
            <a:ext cx="6973274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5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58" y="1009312"/>
            <a:ext cx="6868484" cy="48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42" y="975970"/>
            <a:ext cx="6916116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63" y="999786"/>
            <a:ext cx="6973274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705" y="1023601"/>
            <a:ext cx="6906589" cy="481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1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00" y="975970"/>
            <a:ext cx="6982800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3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7" y="1166496"/>
            <a:ext cx="6449326" cy="45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00" y="980733"/>
            <a:ext cx="6982800" cy="4896534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0" y="999786"/>
            <a:ext cx="7011379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0" y="733048"/>
            <a:ext cx="7763959" cy="539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2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0</Words>
  <Application>Microsoft Office PowerPoint</Application>
  <PresentationFormat>عرض على الشاشة (3:4)‏</PresentationFormat>
  <Paragraphs>0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meme</dc:creator>
  <cp:lastModifiedBy>meme</cp:lastModifiedBy>
  <cp:revision>5</cp:revision>
  <dcterms:created xsi:type="dcterms:W3CDTF">2016-04-07T15:10:36Z</dcterms:created>
  <dcterms:modified xsi:type="dcterms:W3CDTF">2016-04-14T07:30:59Z</dcterms:modified>
</cp:coreProperties>
</file>