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72" r:id="rId11"/>
    <p:sldId id="273" r:id="rId12"/>
    <p:sldId id="275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80" d="100"/>
          <a:sy n="80" d="100"/>
        </p:scale>
        <p:origin x="654" y="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96A6A-8A9B-4B47-9501-6EC12216EFB5}" type="datetimeFigureOut">
              <a:rPr lang="ar-SA" smtClean="0"/>
              <a:t>09/07/37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69C0-9F39-4DC2-A652-BB68AFE612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4126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96A6A-8A9B-4B47-9501-6EC12216EFB5}" type="datetimeFigureOut">
              <a:rPr lang="ar-SA" smtClean="0"/>
              <a:t>09/07/37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69C0-9F39-4DC2-A652-BB68AFE612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55822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96A6A-8A9B-4B47-9501-6EC12216EFB5}" type="datetimeFigureOut">
              <a:rPr lang="ar-SA" smtClean="0"/>
              <a:t>09/07/37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69C0-9F39-4DC2-A652-BB68AFE612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06013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96A6A-8A9B-4B47-9501-6EC12216EFB5}" type="datetimeFigureOut">
              <a:rPr lang="ar-SA" smtClean="0"/>
              <a:t>09/07/37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69C0-9F39-4DC2-A652-BB68AFE612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88082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96A6A-8A9B-4B47-9501-6EC12216EFB5}" type="datetimeFigureOut">
              <a:rPr lang="ar-SA" smtClean="0"/>
              <a:t>09/07/37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69C0-9F39-4DC2-A652-BB68AFE612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63061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96A6A-8A9B-4B47-9501-6EC12216EFB5}" type="datetimeFigureOut">
              <a:rPr lang="ar-SA" smtClean="0"/>
              <a:t>09/07/37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69C0-9F39-4DC2-A652-BB68AFE612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04074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96A6A-8A9B-4B47-9501-6EC12216EFB5}" type="datetimeFigureOut">
              <a:rPr lang="ar-SA" smtClean="0"/>
              <a:t>09/07/37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69C0-9F39-4DC2-A652-BB68AFE612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14195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96A6A-8A9B-4B47-9501-6EC12216EFB5}" type="datetimeFigureOut">
              <a:rPr lang="ar-SA" smtClean="0"/>
              <a:t>09/07/37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69C0-9F39-4DC2-A652-BB68AFE612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5801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96A6A-8A9B-4B47-9501-6EC12216EFB5}" type="datetimeFigureOut">
              <a:rPr lang="ar-SA" smtClean="0"/>
              <a:t>09/07/37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69C0-9F39-4DC2-A652-BB68AFE612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68111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96A6A-8A9B-4B47-9501-6EC12216EFB5}" type="datetimeFigureOut">
              <a:rPr lang="ar-SA" smtClean="0"/>
              <a:t>09/07/37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69C0-9F39-4DC2-A652-BB68AFE612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97986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96A6A-8A9B-4B47-9501-6EC12216EFB5}" type="datetimeFigureOut">
              <a:rPr lang="ar-SA" smtClean="0"/>
              <a:t>09/07/37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69C0-9F39-4DC2-A652-BB68AFE612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25743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96A6A-8A9B-4B47-9501-6EC12216EFB5}" type="datetimeFigureOut">
              <a:rPr lang="ar-SA" smtClean="0"/>
              <a:t>09/07/37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669C0-9F39-4DC2-A652-BB68AFE612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1370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979712" y="1412776"/>
            <a:ext cx="5040560" cy="430887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3200" dirty="0"/>
          </a:p>
          <a:p>
            <a:pPr algn="ctr"/>
            <a:r>
              <a:rPr lang="ar-SA" sz="3200" dirty="0" smtClean="0"/>
              <a:t>هذه الأسئلة التي ورد ذكرها في المحاضرة المباشرة الرابعة والأخيرة</a:t>
            </a:r>
          </a:p>
          <a:p>
            <a:pPr algn="ctr"/>
            <a:r>
              <a:rPr lang="ar-SA" sz="3200" dirty="0" smtClean="0"/>
              <a:t>بالنسبة للقطع</a:t>
            </a:r>
          </a:p>
          <a:p>
            <a:pPr algn="ctr"/>
            <a:r>
              <a:rPr lang="ar-SA" sz="3200" dirty="0" smtClean="0"/>
              <a:t>فقط قطعة واحدة عليها حوالي 10 اسئلة</a:t>
            </a:r>
            <a:endParaRPr lang="ar-SA" sz="3200" dirty="0"/>
          </a:p>
          <a:p>
            <a:pPr algn="ctr"/>
            <a:endParaRPr lang="ar-SA" sz="3200" dirty="0" smtClean="0"/>
          </a:p>
          <a:p>
            <a:pPr algn="ctr"/>
            <a:endParaRPr lang="ar-SA" sz="3200" dirty="0" smtClean="0"/>
          </a:p>
          <a:p>
            <a:pPr algn="ctr"/>
            <a:r>
              <a:rPr lang="en-US" dirty="0" smtClean="0"/>
              <a:t>www.ckfu.org/vb</a:t>
            </a:r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val="202601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79" y="1009312"/>
            <a:ext cx="6925642" cy="483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35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84" y="1004549"/>
            <a:ext cx="7030432" cy="484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75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705" y="990259"/>
            <a:ext cx="6906589" cy="487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59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79" y="1071233"/>
            <a:ext cx="6925642" cy="471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71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416" y="999786"/>
            <a:ext cx="6935168" cy="485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6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52" y="966443"/>
            <a:ext cx="6944695" cy="492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83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52" y="1014075"/>
            <a:ext cx="6944695" cy="482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13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42" y="1009312"/>
            <a:ext cx="6916116" cy="483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71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995" y="995022"/>
            <a:ext cx="6878010" cy="486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5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889" y="260648"/>
            <a:ext cx="6954221" cy="4896534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899592" y="5149542"/>
            <a:ext cx="6984776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/>
              <a:t>صيغة الأسئلة بتكون بهذه الطريقة</a:t>
            </a:r>
            <a:r>
              <a:rPr lang="en-US" dirty="0"/>
              <a:t>  </a:t>
            </a:r>
            <a:r>
              <a:rPr lang="en-US" dirty="0" smtClean="0"/>
              <a:t> </a:t>
            </a:r>
            <a:r>
              <a:rPr lang="ar-SA" dirty="0" smtClean="0"/>
              <a:t> اكمل فراغ او على حرف كبير وصغير او علامات الترقيم</a:t>
            </a:r>
            <a:endParaRPr lang="en-US" dirty="0" smtClean="0"/>
          </a:p>
          <a:p>
            <a:r>
              <a:rPr lang="en-US" dirty="0" smtClean="0"/>
              <a:t>Which </a:t>
            </a:r>
            <a:r>
              <a:rPr lang="en-US" dirty="0"/>
              <a:t>of the following best fits in the </a:t>
            </a:r>
            <a:r>
              <a:rPr lang="en-US" dirty="0" smtClean="0"/>
              <a:t>blank </a:t>
            </a:r>
            <a:endParaRPr lang="ar-SA" dirty="0" smtClean="0"/>
          </a:p>
          <a:p>
            <a:r>
              <a:rPr lang="en-US" dirty="0" smtClean="0"/>
              <a:t>a</a:t>
            </a:r>
            <a:r>
              <a:rPr lang="en-US" dirty="0"/>
              <a:t>. his</a:t>
            </a:r>
          </a:p>
          <a:p>
            <a:r>
              <a:rPr lang="en-US" dirty="0"/>
              <a:t>b. him</a:t>
            </a:r>
          </a:p>
          <a:p>
            <a:r>
              <a:rPr lang="en-US" dirty="0"/>
              <a:t>c. he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4304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20" y="733048"/>
            <a:ext cx="7763959" cy="539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49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53</Words>
  <Application>Microsoft Office PowerPoint</Application>
  <PresentationFormat>عرض على الشاشة (3:4)‏</PresentationFormat>
  <Paragraphs>12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meme</dc:creator>
  <cp:lastModifiedBy>meme</cp:lastModifiedBy>
  <cp:revision>6</cp:revision>
  <dcterms:created xsi:type="dcterms:W3CDTF">2016-04-14T11:53:54Z</dcterms:created>
  <dcterms:modified xsi:type="dcterms:W3CDTF">2016-04-16T19:43:02Z</dcterms:modified>
</cp:coreProperties>
</file>