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1" d="100"/>
          <a:sy n="61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623" units="cm"/>
          <inkml:channel name="Y" type="integer" max="32370" units="cm"/>
          <inkml:channel name="T" type="integer" max="2.14748E9" units="dev"/>
        </inkml:traceFormat>
        <inkml:channelProperties>
          <inkml:channelProperty channel="X" name="resolution" value="795.68292" units="1/cm"/>
          <inkml:channelProperty channel="Y" name="resolution" value="1407.39136" units="1/cm"/>
          <inkml:channelProperty channel="T" name="resolution" value="1" units="1/dev"/>
        </inkml:channelProperties>
      </inkml:inkSource>
      <inkml:timestamp xml:id="ts0" timeString="2016-10-31T10:08:16.2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3970 7945 0,'0'0'0,"0"0"0,0 0 0,0 0 0,0 0 0,0 0 0,16 17 0,-16-17 0,0 0 0,0 0 0,82 53 0,-82-53 0,0 0 0,49 36 0,-49-36 0,65 35 0,17 0 16,15 1 0,17-1-1,16-17 1,-15-1-1,80 2 1,-48-19 0,16 0-1,16-19 1,-48 2 15,31 17-15,-15-36-1,-17 2 1,1-2-1,-82-17 1,16 0 0,-65 35-1,49-106 1,-49 54-1,0-54 1,0 0 0,-49 18-1,-49 0 1,0 0-1,0 19 17,-48 16-17,-1 18 1,-16 18-1,-16 17 1,0 18 0,-33 36-1,33-19 1,0 36-1,-1 18 1,49-18 0,34 35-1,-1 0 1,17 1-1,32 16 17,49-52-17,-17 88 1,17-87-1,66 52 1,-1-54 0,33-16-1,0 0 1,15-2-1,17 2 1,-32-19 0,66 2-1</inkml:trace>
  <inkml:trace contextRef="#ctx0" brushRef="#br0" timeOffset="2667.5829">7636 6321 0,'0'0'0,"0"0"0,0 0 0,0 0 0,0 0 0,0 0 0,0 0 0,0 0 0,0 0 0,0 17 0,0-17 0,0 0 0,0 0 0,0 0 0,0 0 0,0 0 0,-32 18 0,32-18 0,0 0 0,0 0 0,0 0 0,0 0 0,0 0 0,0 0 0,0 0 0,0 0 0,0 0 0,16 17 0,-16-17 0,0 0 0,0 0 0,65 71 0,-65-71 0,0 0 0,66 0 0,-66 0 0,98-17 0,-34-1 16,-31 18-1,-33 0 1,0-18-1,17 18 1,-17 0 0,-82 36-1,16-1 1,-15 0-1,17-17 1,47-1 0,0-17-1,1 0 16,0 0-15,16 0 0,0 0-1,-32 18 1</inkml:trace>
  <inkml:trace contextRef="#ctx0" brushRef="#br0" timeOffset="3650.3766">7278 6285 0,'0'0'0,"-65"36"0,65-36 0,0 0 0,-65 35 0,65-35 0,-65 53 0,-17 17 15,33-17 1,49-53 15,-17 0-15,17 0-1,17 18 1,0 0-1,-1-1 1,82 1 0,-1-36-1,-15-17 1,-18 0-1,-31 17 1,32 18 0,-65 0 15,33 0-16,0 0 1,-33 18 0,16-18-1,-16 17 1,0-17-1,-49 89 1,-32-54 0,16 0-1,0 18 1,-17-17-1,1-1 1,-17 0 15,48 1-15</inkml:trace>
  <inkml:trace contextRef="#ctx0" brushRef="#br0" timeOffset="4555.1708">6887 6921 0,'-81'35'0,"64"-35"0,17 0 0,0 0 0,0 0 0,0 0 0,-162-17 0,162 17 0,-34 17 94,34-17-79,0 0-15,-15 0 0,-2 0 47,17 0-47,0 0 0,0 0 16,-17 18-16,-15 0 15,-17 17 1,49-35 0,-49 0 15,0-18-16,49 18 1,0 0 0,0 0-1,0-17 1,0 17-1,17 17 1,0 1 0,64 17-1,-81-35 1,0 18-1,-49 70 1,-17-70 0,51 0 15,-83-2-16,16-50 1,33-19 0,16 18-1,-32-71 1,49 35-1</inkml:trace>
  <inkml:trace contextRef="#ctx0" brushRef="#br0" timeOffset="6832.7562">6675 6674 0,'0'0'0,"33"53"0,-33-53 0,0 0 0,0 0 0,0 0 0,-179 106 0,179-89 15,-17 36 1,-15-17-1,-1-1 17,-15-17-17,48-36 1,-49 0-1,0-17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0059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594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5695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666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2281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411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657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252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3103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9288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570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FC79D-AABB-4797-826E-2E867657D6C9}" type="datetimeFigureOut">
              <a:rPr lang="ar-SA" smtClean="0"/>
              <a:t>08/03/1438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248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006" y="1411461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000" b="1" dirty="0"/>
              <a:t>13- Private detectives and investigators obtain information by </a:t>
            </a:r>
            <a:r>
              <a:rPr lang="en-US" sz="2000" b="1" dirty="0" smtClean="0"/>
              <a:t>interviewing…..</a:t>
            </a:r>
            <a:endParaRPr lang="ar-SA" sz="2000" b="1" dirty="0"/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Thieves                                          b</a:t>
            </a:r>
            <a:r>
              <a:rPr lang="en-US" sz="2000" dirty="0"/>
              <a:t>. Managers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Employees                                    d</a:t>
            </a:r>
            <a:r>
              <a:rPr lang="en-US" sz="2000" dirty="0"/>
              <a:t>. Witnesses</a:t>
            </a:r>
          </a:p>
          <a:p>
            <a:pPr algn="l"/>
            <a:r>
              <a:rPr lang="en-US" sz="2000" b="1" dirty="0"/>
              <a:t>14- Some investigations involve verification of …………….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Clients                                          b</a:t>
            </a:r>
            <a:r>
              <a:rPr lang="en-US" sz="2000" dirty="0"/>
              <a:t>. Facts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Money                                          d</a:t>
            </a:r>
            <a:r>
              <a:rPr lang="en-US" sz="2000" dirty="0"/>
              <a:t>. Assaults</a:t>
            </a:r>
          </a:p>
          <a:p>
            <a:pPr algn="l"/>
            <a:r>
              <a:rPr lang="en-US" sz="2000" b="1" dirty="0"/>
              <a:t>15- Private detectives and investigators who work for retail stores are</a:t>
            </a:r>
          </a:p>
          <a:p>
            <a:pPr algn="l"/>
            <a:r>
              <a:rPr lang="en-US" sz="2000" b="1" dirty="0"/>
              <a:t>responsible for …………….</a:t>
            </a:r>
          </a:p>
          <a:p>
            <a:pPr algn="l"/>
            <a:r>
              <a:rPr lang="en-US" sz="2000" dirty="0"/>
              <a:t>a. The </a:t>
            </a:r>
            <a:r>
              <a:rPr lang="en-US" sz="2000" dirty="0" smtClean="0"/>
              <a:t>goods                                   b</a:t>
            </a:r>
            <a:r>
              <a:rPr lang="en-US" sz="2000" dirty="0"/>
              <a:t>. Store cashiers</a:t>
            </a:r>
          </a:p>
          <a:p>
            <a:pPr algn="l"/>
            <a:r>
              <a:rPr lang="en-US" sz="2000" dirty="0"/>
              <a:t>c. Theft </a:t>
            </a:r>
            <a:r>
              <a:rPr lang="en-US" sz="2000" dirty="0" smtClean="0"/>
              <a:t>control                              d</a:t>
            </a:r>
            <a:r>
              <a:rPr lang="en-US" sz="2000" dirty="0"/>
              <a:t>. The money</a:t>
            </a:r>
          </a:p>
          <a:p>
            <a:pPr algn="l"/>
            <a:r>
              <a:rPr lang="en-US" sz="2000" b="1" dirty="0"/>
              <a:t>16- The word </a:t>
            </a:r>
            <a:r>
              <a:rPr lang="en-US" sz="2000" b="1" i="1" dirty="0"/>
              <a:t>assertive </a:t>
            </a:r>
            <a:r>
              <a:rPr lang="en-US" sz="2000" b="1" dirty="0"/>
              <a:t>means ………………..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Help                                            b</a:t>
            </a:r>
            <a:r>
              <a:rPr lang="en-US" sz="2000" dirty="0"/>
              <a:t>. Bad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Confident                                   d</a:t>
            </a:r>
            <a:r>
              <a:rPr lang="en-US" sz="2000" dirty="0"/>
              <a:t>. </a:t>
            </a:r>
            <a:r>
              <a:rPr lang="en-US" sz="2000" dirty="0" smtClean="0"/>
              <a:t>Unconfident</a:t>
            </a:r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Sample: </a:t>
            </a:r>
            <a:r>
              <a:rPr lang="en-US" sz="2800" b="1" dirty="0"/>
              <a:t>Private Detectives and Investigators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4171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05446" cy="4525963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000" b="1" dirty="0"/>
              <a:t>17- The word </a:t>
            </a:r>
            <a:r>
              <a:rPr lang="en-US" sz="2000" b="1" i="1" dirty="0"/>
              <a:t>assist </a:t>
            </a:r>
            <a:r>
              <a:rPr lang="en-US" sz="2000" b="1" dirty="0"/>
              <a:t>means ………………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Try                                            b</a:t>
            </a:r>
            <a:r>
              <a:rPr lang="en-US" sz="2000" dirty="0"/>
              <a:t>. Catch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Slit                                            d. </a:t>
            </a:r>
            <a:r>
              <a:rPr lang="en-US" sz="2000" dirty="0"/>
              <a:t>help</a:t>
            </a:r>
          </a:p>
          <a:p>
            <a:pPr algn="l"/>
            <a:r>
              <a:rPr lang="en-US" sz="2000" b="1" dirty="0"/>
              <a:t>18- When you have a </a:t>
            </a:r>
            <a:r>
              <a:rPr lang="en-US" sz="2000" b="1" i="1" dirty="0"/>
              <a:t>proof </a:t>
            </a:r>
            <a:r>
              <a:rPr lang="en-US" sz="2000" b="1" dirty="0"/>
              <a:t>against someone or a criminal, that means </a:t>
            </a:r>
            <a:r>
              <a:rPr lang="en-US" sz="2000" b="1" dirty="0" smtClean="0"/>
              <a:t>you have….</a:t>
            </a:r>
            <a:endParaRPr lang="en-US" sz="2000" b="1" dirty="0"/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Evidence                                b</a:t>
            </a:r>
            <a:r>
              <a:rPr lang="en-US" sz="2000" dirty="0"/>
              <a:t>. Nothing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Thieves                                   d</a:t>
            </a:r>
            <a:r>
              <a:rPr lang="en-US" sz="2000" dirty="0"/>
              <a:t>. Phone numbers</a:t>
            </a:r>
          </a:p>
          <a:p>
            <a:pPr algn="l"/>
            <a:r>
              <a:rPr lang="en-US" sz="2000" b="1" dirty="0"/>
              <a:t>19- The destruction of public property is called …………….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Evidence                                b</a:t>
            </a:r>
            <a:r>
              <a:rPr lang="en-US" sz="2000" dirty="0"/>
              <a:t>. Vandalism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Trial                                         d</a:t>
            </a:r>
            <a:r>
              <a:rPr lang="en-US" sz="2000" dirty="0"/>
              <a:t>. </a:t>
            </a:r>
            <a:r>
              <a:rPr lang="en-US" sz="2000" dirty="0" smtClean="0"/>
              <a:t>Inconsistency</a:t>
            </a:r>
          </a:p>
          <a:p>
            <a:pPr algn="l"/>
            <a:r>
              <a:rPr lang="en-US" sz="2000" b="1" dirty="0" smtClean="0"/>
              <a:t>20- </a:t>
            </a:r>
            <a:r>
              <a:rPr lang="en-US" sz="2000" b="1" dirty="0"/>
              <a:t>The word duty means </a:t>
            </a:r>
            <a:r>
              <a:rPr lang="en-US" sz="2000" b="1" dirty="0" smtClean="0"/>
              <a:t>………………….. </a:t>
            </a:r>
          </a:p>
          <a:p>
            <a:pPr algn="l"/>
            <a:r>
              <a:rPr lang="en-US" sz="2000" dirty="0" smtClean="0"/>
              <a:t>a</a:t>
            </a:r>
            <a:r>
              <a:rPr lang="en-US" sz="2000" dirty="0"/>
              <a:t>. </a:t>
            </a:r>
            <a:r>
              <a:rPr lang="en-US" sz="2000" dirty="0" smtClean="0"/>
              <a:t>Responsibility                       b</a:t>
            </a:r>
            <a:r>
              <a:rPr lang="en-US" sz="2000" dirty="0"/>
              <a:t>. Career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Evidence                                d</a:t>
            </a:r>
            <a:r>
              <a:rPr lang="en-US" sz="2000" dirty="0"/>
              <a:t>. Gather</a:t>
            </a:r>
          </a:p>
          <a:p>
            <a:pPr algn="l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Sample: </a:t>
            </a:r>
            <a:r>
              <a:rPr lang="en-US" sz="2800" b="1" dirty="0"/>
              <a:t>Private Detectives and Investigators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58738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7936"/>
            <a:ext cx="8229600" cy="4525963"/>
          </a:xfrm>
        </p:spPr>
        <p:txBody>
          <a:bodyPr/>
          <a:lstStyle/>
          <a:p>
            <a:pPr algn="l"/>
            <a:r>
              <a:rPr lang="en-US" sz="2000" b="1" dirty="0" smtClean="0"/>
              <a:t>21- </a:t>
            </a:r>
            <a:r>
              <a:rPr lang="en-US" sz="2000" b="1" dirty="0"/>
              <a:t>The word witness means ………….</a:t>
            </a:r>
          </a:p>
          <a:p>
            <a:pPr algn="l"/>
            <a:r>
              <a:rPr lang="en-US" sz="2000" dirty="0"/>
              <a:t>a. A person who saw a </a:t>
            </a:r>
            <a:r>
              <a:rPr lang="en-US" sz="2000" dirty="0" smtClean="0"/>
              <a:t>car                     b</a:t>
            </a:r>
            <a:r>
              <a:rPr lang="en-US" sz="2000" dirty="0"/>
              <a:t>. A person who saw a crime</a:t>
            </a:r>
          </a:p>
          <a:p>
            <a:pPr algn="l"/>
            <a:r>
              <a:rPr lang="en-US" sz="2000" dirty="0"/>
              <a:t>c. A </a:t>
            </a:r>
            <a:r>
              <a:rPr lang="en-US" sz="2000" dirty="0" smtClean="0"/>
              <a:t>criminal                                             d</a:t>
            </a:r>
            <a:r>
              <a:rPr lang="en-US" sz="2000" dirty="0"/>
              <a:t>. A crime</a:t>
            </a:r>
          </a:p>
          <a:p>
            <a:pPr algn="l"/>
            <a:r>
              <a:rPr lang="en-US" sz="2000" b="1" dirty="0" smtClean="0"/>
              <a:t>22- </a:t>
            </a:r>
            <a:r>
              <a:rPr lang="en-US" sz="2000" dirty="0"/>
              <a:t>The opposite of the word </a:t>
            </a:r>
            <a:r>
              <a:rPr lang="en-US" sz="2000" b="1" i="1" dirty="0"/>
              <a:t>assertive </a:t>
            </a:r>
            <a:r>
              <a:rPr lang="en-US" sz="2000" dirty="0"/>
              <a:t>is </a:t>
            </a:r>
            <a:r>
              <a:rPr lang="en-US" sz="2000" b="1" dirty="0"/>
              <a:t>: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Sure                                                      b</a:t>
            </a:r>
            <a:r>
              <a:rPr lang="en-US" sz="2000" dirty="0"/>
              <a:t>. Positive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Hesitant                                               d</a:t>
            </a:r>
            <a:r>
              <a:rPr lang="en-US" sz="2000" dirty="0"/>
              <a:t>. State</a:t>
            </a:r>
          </a:p>
          <a:p>
            <a:pPr algn="l"/>
            <a:r>
              <a:rPr lang="en-US" sz="2000" b="1" dirty="0" smtClean="0"/>
              <a:t>23- </a:t>
            </a:r>
            <a:r>
              <a:rPr lang="en-US" sz="2000" b="1" dirty="0"/>
              <a:t>The worker's compensation claim is ……………made by employee</a:t>
            </a:r>
          </a:p>
          <a:p>
            <a:pPr algn="l"/>
            <a:r>
              <a:rPr lang="en-US" sz="2000" dirty="0"/>
              <a:t>a. A request for </a:t>
            </a:r>
            <a:r>
              <a:rPr lang="en-US" sz="2000" dirty="0" smtClean="0"/>
              <a:t>money                        b</a:t>
            </a:r>
            <a:r>
              <a:rPr lang="en-US" sz="2000" dirty="0"/>
              <a:t>. A request for vacation</a:t>
            </a:r>
          </a:p>
          <a:p>
            <a:pPr algn="l"/>
            <a:r>
              <a:rPr lang="en-US" sz="2000" dirty="0"/>
              <a:t>c. A request for </a:t>
            </a:r>
            <a:r>
              <a:rPr lang="en-US" sz="2000" dirty="0" smtClean="0"/>
              <a:t>marriage                     d</a:t>
            </a:r>
            <a:r>
              <a:rPr lang="en-US" sz="2000" dirty="0"/>
              <a:t>. A request for departure</a:t>
            </a:r>
          </a:p>
          <a:p>
            <a:pPr algn="l"/>
            <a:r>
              <a:rPr lang="en-US" sz="2000" b="1" dirty="0" smtClean="0"/>
              <a:t>24- </a:t>
            </a:r>
            <a:r>
              <a:rPr lang="en-US" sz="2000" dirty="0"/>
              <a:t>The pronoun </a:t>
            </a:r>
            <a:r>
              <a:rPr lang="en-US" sz="2000" b="1" i="1" dirty="0"/>
              <a:t>They </a:t>
            </a:r>
            <a:r>
              <a:rPr lang="en-US" sz="2000" dirty="0"/>
              <a:t>in paragraph one </a:t>
            </a:r>
            <a:r>
              <a:rPr lang="en-US" sz="2000" b="1" dirty="0"/>
              <a:t>refers to: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Thieves                                                b</a:t>
            </a:r>
            <a:r>
              <a:rPr lang="en-US" sz="2000" dirty="0"/>
              <a:t>. Private investigators and detectives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Businesses                                          d</a:t>
            </a:r>
            <a:r>
              <a:rPr lang="en-US" sz="2000" dirty="0"/>
              <a:t>. Criminals</a:t>
            </a:r>
            <a:endParaRPr lang="ar-SA" sz="2000" dirty="0"/>
          </a:p>
          <a:p>
            <a:endParaRPr lang="ar-SA" sz="2000" dirty="0"/>
          </a:p>
          <a:p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Sample: </a:t>
            </a:r>
            <a:r>
              <a:rPr lang="en-US" sz="2800" b="1" dirty="0"/>
              <a:t>Private Detectives and Investigators</a:t>
            </a:r>
            <a:endParaRPr lang="ar-SA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292012" y="2262600"/>
              <a:ext cx="1467471" cy="706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90320" y="2253240"/>
                <a:ext cx="1608480" cy="72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671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Office PowerPoint</Application>
  <PresentationFormat>عرض على الشاشة (3:4)‏</PresentationFormat>
  <Paragraphs>43</Paragraphs>
  <Slides>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نسق Office</vt:lpstr>
      <vt:lpstr>Sample: Private Detectives and Investigators</vt:lpstr>
      <vt:lpstr>Sample: Private Detectives and Investigators</vt:lpstr>
      <vt:lpstr>Sample: Private Detectives and Investigators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Sample: Private Detectives and Investigators</dc:title>
  <dc:creator>ab</dc:creator>
  <cp:lastModifiedBy>ab</cp:lastModifiedBy>
  <cp:revision>1</cp:revision>
  <dcterms:created xsi:type="dcterms:W3CDTF">2016-12-07T15:31:19Z</dcterms:created>
  <dcterms:modified xsi:type="dcterms:W3CDTF">2016-12-07T15:31:43Z</dcterms:modified>
</cp:coreProperties>
</file>