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01/02/33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IMG01584-20111226-0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21288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195736" y="6021288"/>
            <a:ext cx="352839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فقره23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G01586-20111226-0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G01583-20111226-0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G01584-20111226-0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صورة 3" descr="IMG01585-20111226-00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عرض على الشاشة (3:4)‏</PresentationFormat>
  <Paragraphs>1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2011-12-25T22:08:35Z</dcterms:created>
  <dcterms:modified xsi:type="dcterms:W3CDTF">2011-12-25T22:11:53Z</dcterms:modified>
</cp:coreProperties>
</file>