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BD27EC3-8B79-4551-95FB-83B0821A0259}" type="slidenum">
              <a:rPr lang="ar-SA"/>
              <a:pPr algn="r">
                <a:defRPr/>
              </a:pPr>
              <a:t>1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5" name="Subtitle 2"/>
          <p:cNvSpPr txBox="1">
            <a:spLocks/>
          </p:cNvSpPr>
          <p:nvPr/>
        </p:nvSpPr>
        <p:spPr bwMode="auto">
          <a:xfrm>
            <a:off x="5133975" y="4648200"/>
            <a:ext cx="3698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اللغة الانجليزية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-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لتربية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400" y="1981200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06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925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itle 1"/>
          <p:cNvSpPr txBox="1">
            <a:spLocks/>
          </p:cNvSpPr>
          <p:nvPr/>
        </p:nvSpPr>
        <p:spPr bwMode="auto">
          <a:xfrm>
            <a:off x="422275" y="2895600"/>
            <a:ext cx="47069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1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rtl="1">
              <a:lnSpc>
                <a:spcPct val="80000"/>
              </a:lnSpc>
            </a:pPr>
            <a:r>
              <a:rPr lang="ar-SA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الانجليزية قراءه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rtl="1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بسام أبو زيد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2059" name="Slide Number Placeholder 10"/>
          <p:cNvSpPr txBox="1">
            <a:spLocks/>
          </p:cNvSpPr>
          <p:nvPr/>
        </p:nvSpPr>
        <p:spPr bwMode="auto">
          <a:xfrm>
            <a:off x="352425" y="64055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AFB795BA-9CAB-4C38-A779-2532C717075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No material on this page.</a:t>
            </a:r>
            <a:br>
              <a:rPr lang="en-US" sz="6600" b="1" dirty="0" smtClean="0"/>
            </a:br>
            <a:r>
              <a:rPr lang="en-US" sz="6600" b="1" dirty="0" smtClean="0"/>
              <a:t>Thank you</a:t>
            </a: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7E58C4C-15C1-49DA-A109-5E81A9B95938}" type="slidenum">
              <a:rPr lang="ar-SA"/>
              <a:pPr algn="r">
                <a:defRPr/>
              </a:pPr>
              <a:t>3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138" y="1981200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2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2181225" y="3352800"/>
            <a:ext cx="26019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6" name="Freeform 6"/>
          <p:cNvSpPr>
            <a:spLocks noEditPoints="1"/>
          </p:cNvSpPr>
          <p:nvPr/>
        </p:nvSpPr>
        <p:spPr bwMode="auto">
          <a:xfrm>
            <a:off x="2181225" y="2209800"/>
            <a:ext cx="2481263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PresentationFormat>عرض على الشاشة (3:4)‏</PresentationFormat>
  <Paragraphs>10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سمة Office</vt:lpstr>
      <vt:lpstr>الشريحة 1</vt:lpstr>
      <vt:lpstr>No material on this page. Thank you</vt:lpstr>
      <vt:lpstr>الشريحة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material on this page. Thank you</dc:title>
  <cp:lastModifiedBy>kfu</cp:lastModifiedBy>
  <cp:revision>2</cp:revision>
  <dcterms:modified xsi:type="dcterms:W3CDTF">2010-12-28T08:56:35Z</dcterms:modified>
</cp:coreProperties>
</file>