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62" r:id="rId2"/>
    <p:sldId id="256" r:id="rId3"/>
    <p:sldId id="257" r:id="rId4"/>
    <p:sldId id="258" r:id="rId5"/>
    <p:sldId id="259" r:id="rId6"/>
    <p:sldId id="260" r:id="rId7"/>
    <p:sldId id="261" r:id="rId8"/>
    <p:sldId id="263" r:id="rId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22/01/1432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22/01/1432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22/01/1432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22/01/1432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22/01/1432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22/01/1432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22/01/1432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22/01/1432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22/01/1432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22/01/1432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22/01/1432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22/01/1432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endParaRPr lang="en-US" smtClean="0"/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356350"/>
            <a:ext cx="2133600" cy="365125"/>
          </a:xfrm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FBD27EC3-8B79-4551-95FB-83B0821A0259}" type="slidenum">
              <a:rPr lang="ar-SA"/>
              <a:pPr algn="r">
                <a:defRPr/>
              </a:pPr>
              <a:t>1</a:t>
            </a:fld>
            <a:endParaRPr lang="en-US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55" name="Subtitle 2"/>
          <p:cNvSpPr txBox="1">
            <a:spLocks/>
          </p:cNvSpPr>
          <p:nvPr/>
        </p:nvSpPr>
        <p:spPr bwMode="auto">
          <a:xfrm>
            <a:off x="5133975" y="4648200"/>
            <a:ext cx="369887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>
              <a:solidFill>
                <a:srgbClr val="898989"/>
              </a:solidFill>
              <a:latin typeface="Calibri" pitchFamily="34" charset="0"/>
            </a:endParaRPr>
          </a:p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ar-SA" sz="2600">
                <a:solidFill>
                  <a:srgbClr val="898989"/>
                </a:solidFill>
                <a:latin typeface="Calibri" pitchFamily="34" charset="0"/>
              </a:rPr>
              <a:t>اللغة الانجليزية</a:t>
            </a:r>
            <a:r>
              <a:rPr lang="en-US" sz="2600">
                <a:solidFill>
                  <a:srgbClr val="898989"/>
                </a:solidFill>
                <a:latin typeface="Calibri" pitchFamily="34" charset="0"/>
              </a:rPr>
              <a:t> </a:t>
            </a:r>
            <a:r>
              <a:rPr lang="ar-EG" sz="2600">
                <a:solidFill>
                  <a:srgbClr val="898989"/>
                </a:solidFill>
                <a:latin typeface="Calibri" pitchFamily="34" charset="0"/>
              </a:rPr>
              <a:t>قسم</a:t>
            </a:r>
            <a:r>
              <a:rPr lang="en-US" sz="2600">
                <a:solidFill>
                  <a:srgbClr val="898989"/>
                </a:solidFill>
                <a:latin typeface="Calibri" pitchFamily="34" charset="0"/>
              </a:rPr>
              <a:t> -  </a:t>
            </a:r>
            <a:r>
              <a:rPr lang="ar-EG" sz="2600">
                <a:solidFill>
                  <a:srgbClr val="898989"/>
                </a:solidFill>
                <a:latin typeface="Calibri" pitchFamily="34" charset="0"/>
              </a:rPr>
              <a:t>كلية ا</a:t>
            </a:r>
            <a:r>
              <a:rPr lang="ar-SA" sz="2600">
                <a:solidFill>
                  <a:srgbClr val="898989"/>
                </a:solidFill>
                <a:latin typeface="Calibri" pitchFamily="34" charset="0"/>
              </a:rPr>
              <a:t>لتربية</a:t>
            </a:r>
            <a:endParaRPr lang="en-US" sz="260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400" y="1981200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006" y="1143591"/>
              <a:ext cx="2768202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2061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925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58" name="Title 1"/>
          <p:cNvSpPr txBox="1">
            <a:spLocks/>
          </p:cNvSpPr>
          <p:nvPr/>
        </p:nvSpPr>
        <p:spPr bwMode="auto">
          <a:xfrm>
            <a:off x="422275" y="2895600"/>
            <a:ext cx="4706938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1">
              <a:lnSpc>
                <a:spcPct val="80000"/>
              </a:lnSpc>
            </a:pPr>
            <a:r>
              <a:rPr lang="ar-EG" sz="3700" b="1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اسم المقرر ورقمه</a:t>
            </a:r>
            <a:endParaRPr lang="ar-SA" sz="3700" b="1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rtl="1">
              <a:lnSpc>
                <a:spcPct val="80000"/>
              </a:lnSpc>
            </a:pPr>
            <a:r>
              <a:rPr lang="ar-SA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الانجليزية قراءه</a:t>
            </a:r>
            <a:r>
              <a:rPr lang="ar-EG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22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الدراسي </a:t>
            </a:r>
            <a:r>
              <a:rPr lang="ar-SA" sz="22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الثاني</a:t>
            </a:r>
            <a:r>
              <a:rPr lang="ar-EG" sz="32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17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1430 – 1431</a:t>
            </a:r>
            <a:r>
              <a:rPr lang="ar-SA" sz="17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هـ</a:t>
            </a:r>
            <a:endParaRPr lang="en-US" sz="1700" b="1">
              <a:solidFill>
                <a:srgbClr val="7F7F7F"/>
              </a:solidFill>
              <a:latin typeface="Calibri" pitchFamily="34" charset="0"/>
            </a:endParaRPr>
          </a:p>
          <a:p>
            <a:pPr rtl="1">
              <a:lnSpc>
                <a:spcPct val="80000"/>
              </a:lnSpc>
            </a:pPr>
            <a:r>
              <a:rPr lang="ar-SA" sz="26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بسام أبو زيد</a:t>
            </a:r>
            <a:endParaRPr lang="en-US" sz="2600" b="1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2059" name="Slide Number Placeholder 10"/>
          <p:cNvSpPr txBox="1">
            <a:spLocks/>
          </p:cNvSpPr>
          <p:nvPr/>
        </p:nvSpPr>
        <p:spPr bwMode="auto">
          <a:xfrm>
            <a:off x="352425" y="6405563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AFB795BA-9CAB-4C38-A779-2532C7170756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1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ar-SA"/>
          </a:p>
        </p:txBody>
      </p:sp>
      <p:pic>
        <p:nvPicPr>
          <p:cNvPr id="2052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85725"/>
            <a:ext cx="4648200" cy="677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smtClean="0"/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smtClean="0"/>
          </a:p>
        </p:txBody>
      </p:sp>
      <p:pic>
        <p:nvPicPr>
          <p:cNvPr id="3076" name="Picture 2" descr="C:\Documents and Settings\BABUZEID\Desktop\ENG 102 READING كلية الانتساب والادابSTEPS TO ACADEMIC READIGN\UNIT 3 ENG 102 READING\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0650" y="136525"/>
            <a:ext cx="8794750" cy="641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smtClean="0"/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smtClean="0"/>
          </a:p>
        </p:txBody>
      </p:sp>
      <p:pic>
        <p:nvPicPr>
          <p:cNvPr id="4100" name="Picture 2" descr="C:\Documents and Settings\BABUZEID\Desktop\ENG 102 READING كلية الانتساب والادابSTEPS TO ACADEMIC READIGN\UNIT 3 ENG 102 READING\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7525" y="249238"/>
            <a:ext cx="8169275" cy="595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smtClean="0"/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smtClean="0"/>
          </a:p>
        </p:txBody>
      </p:sp>
      <p:pic>
        <p:nvPicPr>
          <p:cNvPr id="5124" name="Picture 2" descr="C:\Documents and Settings\BABUZEID\Desktop\ENG 102 READING كلية الانتساب والادابSTEPS TO ACADEMIC READIGN\UNIT 3 ENG 102 READING\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325" y="82550"/>
            <a:ext cx="8778875" cy="640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smtClean="0"/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smtClean="0"/>
          </a:p>
        </p:txBody>
      </p:sp>
      <p:pic>
        <p:nvPicPr>
          <p:cNvPr id="6148" name="Picture 2" descr="C:\Documents and Settings\BABUZEID\Desktop\ENG 102 READING كلية الانتساب والادابSTEPS TO ACADEMIC READIGN\UNIT 3 ENG 102 READING\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6525" y="103188"/>
            <a:ext cx="8778875" cy="637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smtClean="0"/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smtClean="0"/>
          </a:p>
        </p:txBody>
      </p:sp>
      <p:pic>
        <p:nvPicPr>
          <p:cNvPr id="7172" name="Picture 2" descr="C:\Documents and Settings\BABUZEID\Desktop\ENG 102 READING كلية الانتساب والادابSTEPS TO ACADEMIC READIGN\UNIT 3 ENG 102 READING\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325" y="123825"/>
            <a:ext cx="8855075" cy="642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356350"/>
            <a:ext cx="2133600" cy="365125"/>
          </a:xfrm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17E58C4C-15C1-49DA-A109-5E81A9B95938}" type="slidenum">
              <a:rPr lang="ar-SA"/>
              <a:pPr algn="r">
                <a:defRPr/>
              </a:pPr>
              <a:t>8</a:t>
            </a:fld>
            <a:endParaRPr lang="en-US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783138" y="1981200"/>
            <a:ext cx="2400300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006" y="1143591"/>
              <a:ext cx="2768202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248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245" name="Rectangle 8"/>
          <p:cNvSpPr>
            <a:spLocks noChangeArrowheads="1"/>
          </p:cNvSpPr>
          <p:nvPr/>
        </p:nvSpPr>
        <p:spPr bwMode="auto">
          <a:xfrm>
            <a:off x="2181225" y="3352800"/>
            <a:ext cx="260191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246" name="Freeform 6"/>
          <p:cNvSpPr>
            <a:spLocks noEditPoints="1"/>
          </p:cNvSpPr>
          <p:nvPr/>
        </p:nvSpPr>
        <p:spPr bwMode="auto">
          <a:xfrm>
            <a:off x="2181225" y="2209800"/>
            <a:ext cx="2481263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</Words>
  <PresentationFormat>عرض على الشاشة (3:4)‏</PresentationFormat>
  <Paragraphs>9</Paragraphs>
  <Slides>8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9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cp:lastModifiedBy>kfu</cp:lastModifiedBy>
  <cp:revision>2</cp:revision>
  <dcterms:modified xsi:type="dcterms:W3CDTF">2010-12-28T08:58:06Z</dcterms:modified>
</cp:coreProperties>
</file>