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301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96" y="-3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 أسم المقرر: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 smtClean="0"/>
              <a:t>مبادئ علم </a:t>
            </a:r>
            <a:r>
              <a:rPr lang="ar-SA" dirty="0" smtClean="0"/>
              <a:t>الاجتماع </a:t>
            </a:r>
            <a:endParaRPr lang="ar-SA" dirty="0" smtClean="0">
              <a:solidFill>
                <a:schemeClr val="tx1"/>
              </a:solidFill>
            </a:endParaRPr>
          </a:p>
          <a:p>
            <a:r>
              <a:rPr lang="ar-SA" dirty="0" smtClean="0">
                <a:solidFill>
                  <a:schemeClr val="tx1"/>
                </a:solidFill>
              </a:rPr>
              <a:t>د. صابر أحمد عبد الباقي</a:t>
            </a:r>
            <a:endParaRPr lang="ar-S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وصف المقرر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أهداف المقرر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الأساسية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المراجع الفرعية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توزيع الدرجات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476500" y="1859340"/>
            <a:ext cx="4953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 smtClean="0"/>
              <a:t>يقدم المقرر للدارسين الأدوات التي تمكنهم من فهم المجتمعات وتحليل قضاياها ومشكلاتها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r>
              <a:rPr lang="ar-SA" sz="2800" dirty="0" smtClean="0"/>
              <a:t>أن يتعرف الطالب على</a:t>
            </a:r>
          </a:p>
          <a:p>
            <a:pPr>
              <a:buNone/>
            </a:pPr>
            <a:r>
              <a:rPr lang="ar-SA" sz="2800" dirty="0" smtClean="0"/>
              <a:t>  - مفاهيم علم الاجتماع وفروعه ومناهجه وميادينه.</a:t>
            </a:r>
          </a:p>
          <a:p>
            <a:pPr>
              <a:buNone/>
            </a:pPr>
            <a:r>
              <a:rPr lang="ar-SA" sz="2800" dirty="0" smtClean="0"/>
              <a:t>  - مناهج تحليل القضايا الاجتماعية المختلفة.</a:t>
            </a:r>
          </a:p>
          <a:p>
            <a:pPr>
              <a:buNone/>
            </a:pPr>
            <a:r>
              <a:rPr lang="ar-SA" sz="2800" dirty="0" smtClean="0"/>
              <a:t>  - الظواهر الاجتماعية وكيفية تنمية المجتمع وحل مشكلاته.</a:t>
            </a:r>
          </a:p>
          <a:p>
            <a:pPr>
              <a:buNone/>
            </a:pPr>
            <a:r>
              <a:rPr lang="ar-SA" sz="2800" dirty="0" smtClean="0"/>
              <a:t>  - تطبيقات علم الاجتماع التربوية والاقتصادية</a:t>
            </a:r>
            <a:r>
              <a:rPr lang="ar-SA" sz="2800" dirty="0" smtClean="0"/>
              <a:t>. </a:t>
            </a:r>
            <a:endParaRPr lang="ar-T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r>
              <a:rPr lang="ar-SA" sz="2800" dirty="0" smtClean="0"/>
              <a:t>تعريف بعلم الاجتماع، نشأته وموضوع الدراسة.</a:t>
            </a:r>
          </a:p>
          <a:p>
            <a:r>
              <a:rPr lang="ar-SA" sz="2800" dirty="0" smtClean="0"/>
              <a:t>علاقة علم الاجتماع بالعلوم الاجتماعية الأخرى.</a:t>
            </a:r>
          </a:p>
          <a:p>
            <a:r>
              <a:rPr lang="ar-SA" sz="2800" dirty="0" smtClean="0"/>
              <a:t>علم الاجتماع بين النظرية والتطبيق.</a:t>
            </a:r>
          </a:p>
          <a:p>
            <a:r>
              <a:rPr lang="ar-SA" sz="2800" dirty="0" smtClean="0"/>
              <a:t>العمليات الاجتماعية داخل المجتمع المدرسي.</a:t>
            </a:r>
          </a:p>
          <a:p>
            <a:r>
              <a:rPr lang="ar-SA" sz="2800" dirty="0" smtClean="0"/>
              <a:t>الثقافة من حيث المفهوم والخصائص.</a:t>
            </a:r>
          </a:p>
          <a:p>
            <a:r>
              <a:rPr lang="ar-SA" sz="2800" dirty="0" smtClean="0"/>
              <a:t>المشكلات الاجتماعية من حيث التعريف والأنماط.</a:t>
            </a:r>
          </a:p>
          <a:p>
            <a:r>
              <a:rPr lang="ar-SA" sz="2800" dirty="0" smtClean="0"/>
              <a:t>النظم الاجتماعية مع التركيز على النظام التربوي.</a:t>
            </a:r>
          </a:p>
          <a:p>
            <a:r>
              <a:rPr lang="ar-SA" sz="2800" dirty="0" smtClean="0"/>
              <a:t>النظام الاقتصادي من حيث مفهومه ونماذجه ودوره في المجتمع.</a:t>
            </a:r>
            <a:endParaRPr lang="ar-T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b="1" dirty="0" smtClean="0"/>
              <a:t>المرجع الرئيس : </a:t>
            </a:r>
            <a:endParaRPr lang="en-US" dirty="0" smtClean="0"/>
          </a:p>
          <a:p>
            <a:pPr lvl="0"/>
            <a:r>
              <a:rPr lang="ar-SA" sz="2400" dirty="0" smtClean="0"/>
              <a:t>طلعت </a:t>
            </a:r>
            <a:r>
              <a:rPr lang="ar-SA" sz="2400" dirty="0" smtClean="0"/>
              <a:t>إبراهيم لطفي، مبادئ علم الاجتماع، مؤسسة الأنوار، 1984.</a:t>
            </a:r>
          </a:p>
          <a:p>
            <a:pPr lvl="0"/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400" dirty="0" smtClean="0"/>
              <a:t>أحمد رأفت عبد الجواد، مبادئ علم الاجتماع، 1990.</a:t>
            </a:r>
          </a:p>
          <a:p>
            <a:pPr>
              <a:buFontTx/>
              <a:buChar char="-"/>
            </a:pPr>
            <a:r>
              <a:rPr lang="ar-SA" sz="2400" dirty="0" smtClean="0"/>
              <a:t>إلهام بلال، مبادئ علم الاجتماع، 2003.</a:t>
            </a:r>
          </a:p>
          <a:p>
            <a:pPr>
              <a:buFontTx/>
              <a:buChar char="-"/>
            </a:pPr>
            <a:r>
              <a:rPr lang="ar-SA" sz="2400" dirty="0" smtClean="0"/>
              <a:t>مصطفى الخشاب، علم الاجتماع، 1982.</a:t>
            </a:r>
          </a:p>
          <a:p>
            <a:pPr>
              <a:buFontTx/>
              <a:buChar char="-"/>
            </a:pPr>
            <a:r>
              <a:rPr lang="ar-SA" sz="2400" dirty="0" smtClean="0"/>
              <a:t>مصطفى محمد حسنين وآخرون، مبادئ علم الاجتماع، 1413هـ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240</Words>
  <Application>Microsoft Office PowerPoint</Application>
  <PresentationFormat>A4 Paper (210x297 mm)‎</PresentationFormat>
  <Paragraphs>51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Acer</cp:lastModifiedBy>
  <cp:revision>119</cp:revision>
  <dcterms:created xsi:type="dcterms:W3CDTF">2009-10-14T19:14:34Z</dcterms:created>
  <dcterms:modified xsi:type="dcterms:W3CDTF">2011-10-15T15:12:15Z</dcterms:modified>
</cp:coreProperties>
</file>