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91" r:id="rId3"/>
    <p:sldId id="259" r:id="rId4"/>
    <p:sldId id="289" r:id="rId5"/>
    <p:sldId id="290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10/6/2010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الأولى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كيفية تكوين المهارة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أهمية الاستماع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الفرق بين السمع والسماع والاستماع والإنصات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sz="4800" b="1" dirty="0" smtClean="0">
                <a:solidFill>
                  <a:srgbClr val="376092"/>
                </a:solidFill>
                <a:cs typeface="Arial" pitchFamily="34" charset="0"/>
              </a:rPr>
              <a:t>كيفية تكوين المهارة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447801"/>
            <a:ext cx="9144000" cy="1219200"/>
          </a:xfrm>
        </p:spPr>
        <p:txBody>
          <a:bodyPr/>
          <a:lstStyle/>
          <a:p>
            <a:pPr eaLnBrk="1" hangingPunct="1"/>
            <a:r>
              <a:rPr lang="ar-SA" dirty="0" smtClean="0"/>
              <a:t>إن تعلم المهارة ليس أمراً سهلاً بل يحتاج المتدرب إلى أربعة أشياء </a:t>
            </a:r>
            <a:endParaRPr lang="en-US" dirty="0" smtClean="0"/>
          </a:p>
          <a:p>
            <a:pPr eaLnBrk="1" hangingPunct="1"/>
            <a:r>
              <a:rPr lang="ar-SA" dirty="0" smtClean="0"/>
              <a:t>ليكون صاحب مهارة.</a:t>
            </a:r>
            <a:endParaRPr lang="en-US" dirty="0" smtClean="0"/>
          </a:p>
          <a:p>
            <a:pPr eaLnBrk="1" hangingPunct="1"/>
            <a:endParaRPr lang="en-US" b="1" dirty="0" smtClean="0">
              <a:cs typeface="Arial" pitchFamily="34" charset="0"/>
            </a:endParaRPr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914400" y="2667000"/>
            <a:ext cx="7848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الأول: الرغبة في التعلم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914400" y="3505200"/>
            <a:ext cx="78486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الثاني: التخطيط المسبق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914400" y="4267200"/>
            <a:ext cx="7848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الثالث: المحاولات المتكررة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914400" y="5105400"/>
            <a:ext cx="78486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الرابع: ممارسة المهارة في النشاط الطبيعي تدريجياً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9" grpId="0" animBg="1" autoUpdateAnimBg="0"/>
      <p:bldP spid="10" grpId="0" animBg="1" autoUpdateAnimBg="0"/>
      <p:bldP spid="1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447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الإنسان يسمع أكثر مما يقرأ أو يتحدث أو يكتب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990600" y="2133600"/>
            <a:ext cx="73914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السمع أول حاسةٍ تعمل لدى الطفل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7432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السمع يعمل في جميع الاتجاهات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990600" y="34290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السمع يعمل في اليقظة والمنام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990600" y="4114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خلق الله للإنسان أذنين وفماً واحداً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990600" y="48006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ذكر السمع في القرآن 19 مرة مقدماً على </a:t>
            </a:r>
            <a:r>
              <a:rPr lang="ar-SA" sz="3600" b="1" dirty="0" smtClean="0">
                <a:solidFill>
                  <a:srgbClr val="FFFF00"/>
                </a:solidFill>
              </a:rPr>
              <a:t>البصر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990600" y="54864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هدي النبي صلى الله عليه وسلم </a:t>
            </a:r>
            <a:r>
              <a:rPr lang="ar-SA" sz="3600" b="1" smtClean="0">
                <a:solidFill>
                  <a:srgbClr val="FFFF00"/>
                </a:solidFill>
              </a:rPr>
              <a:t>في الاستماع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381000" y="457200"/>
            <a:ext cx="89154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الفرق بين السمع والسماع والاستماع والإنصات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1143000" y="1447800"/>
            <a:ext cx="73914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السمع: يطلق على الحاسة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1143000" y="2514600"/>
            <a:ext cx="7391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السماع: يطلق على سماع أي صوت بدون انتباه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1143000" y="3505200"/>
            <a:ext cx="7391400" cy="990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الاستماع: هو قصد استقبال الصوت والانتباه له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1143000" y="4724400"/>
            <a:ext cx="7391400" cy="990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الإنصات: هو الاستماع مع شدة الانتباه والتركيز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2617</TotalTime>
  <Words>169</Words>
  <Application>Microsoft Office PowerPoint</Application>
  <PresentationFormat>A4 Paper (210x297 mm)‎</PresentationFormat>
  <Paragraphs>40</Paragraphs>
  <Slides>6</Slides>
  <Notes>5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المحاضرة الأولى</vt:lpstr>
      <vt:lpstr>كيفية تكوين المهارة</vt:lpstr>
      <vt:lpstr>الشريحة 4</vt:lpstr>
      <vt:lpstr>الشريحة 5</vt:lpstr>
      <vt:lpstr>الشريحة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158</cp:revision>
  <dcterms:created xsi:type="dcterms:W3CDTF">2009-10-14T19:14:34Z</dcterms:created>
  <dcterms:modified xsi:type="dcterms:W3CDTF">2010-10-06T09:21:51Z</dcterms:modified>
</cp:coreProperties>
</file>