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5" r:id="rId2"/>
    <p:sldId id="291" r:id="rId3"/>
    <p:sldId id="289" r:id="rId4"/>
    <p:sldId id="292" r:id="rId5"/>
    <p:sldId id="293" r:id="rId6"/>
    <p:sldId id="295" r:id="rId7"/>
    <p:sldId id="294" r:id="rId8"/>
    <p:sldId id="296" r:id="rId9"/>
    <p:sldId id="297" r:id="rId10"/>
    <p:sldId id="298" r:id="rId11"/>
    <p:sldId id="299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69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الثانية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أهداف الاستماع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أسس تعلم مهارة الاستماع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أهداف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447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القدرة على الإصغاء بدون أن يتشتت الذهن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990600" y="2133600"/>
            <a:ext cx="73914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القدرة على تتبع المسموع ، وربط أجزاء الفكرة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7432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القدرة على فهم المسموع بسرعة ودقة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990600" y="34290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القدرة على تحليل الكلام المسموع والحكم عليه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990600" y="4114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القدرة على معرفة الآخرين وفهم ما يريدون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990600" y="48006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زيادة محبة الناس لك ، وزيادة قدرتك على التأثير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  <p:bldP spid="1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أسس تعلم مهارة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447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التمرين على الانتباه لمدة طويلة مع عدم الانشغال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990600" y="2133600"/>
            <a:ext cx="73914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محاولة إدراك الأفكار الأساسية والفرعية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990600" y="27432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محاولة الربط بين الأفكار المختلفة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990600" y="34290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التمرين على سرعة الفهم ودقته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990600" y="48006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التمرين على إصدار حكم على النص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990600" y="41148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التمرين على فهم معاني المفردات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990600" y="5486400"/>
            <a:ext cx="7391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التمرين على الاستماع لمن لم تكن تستمع لهم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  <p:bldP spid="12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2057401"/>
            <a:ext cx="9144000" cy="23622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معظم الناس يتكلمون بمعدل 120 كلمة في الدقيقة ، ومتوسط قدرة الاستماع يبلغ حوالي 480 كلمة في الدقيقة ، وهذا الفرق يجعل عقولنا تسرح ، فإذا استطعنا أن نعطي المتحدث اهتماماً عن طريق تركيز أعيننا على المتحدث ؛ فإن عقولنا لن تسرح.</a:t>
            </a:r>
          </a:p>
          <a:p>
            <a:pPr marL="0" indent="108000" algn="just" rtl="1" eaLnBrk="1" hangingPunct="1">
              <a:spcBef>
                <a:spcPts val="0"/>
              </a:spcBef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09600" y="304800"/>
            <a:ext cx="8382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4000" b="1" dirty="0" smtClean="0">
                <a:solidFill>
                  <a:srgbClr val="FFFF00"/>
                </a:solidFill>
              </a:rPr>
              <a:t>التمرين على الانتباه لمدة طويلة مع عدم الانشغال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9144000" cy="3916363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هيّئ نفسك للاستماع إلى الموضوع الذي سوف يتناوله المتكلم ، وحدد أهدافاً ترغب في تحقيقها عند الإنصات له.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09600" y="304800"/>
            <a:ext cx="8382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محاولة إدراك الأفكار الأساسية والفرعية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2438401"/>
            <a:ext cx="9144000" cy="24384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حاول أن تدرك الفرق بين الأفكار الرئيسية والفرعية ، ثم حاول الربط بينها بأن ترسم خريطة في ذهنك للموضوع.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85800" y="304800"/>
            <a:ext cx="83058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محاولة الربط بين الأفكار المختلفة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905001"/>
            <a:ext cx="8610600" cy="30480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 انتبه للإشارات التي تصدر عن المتكلم من عينه ، أويده ، أو نبرة صوته ، أو حركة من جسده ؛ لأن في ذلك دلالات مهمة.</a:t>
            </a:r>
          </a:p>
          <a:p>
            <a:pPr marL="0" indent="108000" algn="just" rtl="1" eaLnBrk="1" hangingPunct="1">
              <a:spcBef>
                <a:spcPts val="0"/>
              </a:spcBef>
            </a:pP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</a:pPr>
            <a:r>
              <a:rPr lang="ar-SA" b="1" dirty="0" smtClean="0">
                <a:cs typeface="Arial" pitchFamily="34" charset="0"/>
              </a:rPr>
              <a:t>* تجربة: حاول أن تجلس في مجلس وأن تضع أصبعيك في أذنيك وترى </a:t>
            </a:r>
            <a:r>
              <a:rPr lang="ar-SA" b="1" dirty="0" err="1" smtClean="0">
                <a:cs typeface="Arial" pitchFamily="34" charset="0"/>
              </a:rPr>
              <a:t>انفاعالات</a:t>
            </a:r>
            <a:r>
              <a:rPr lang="ar-SA" b="1" dirty="0" smtClean="0">
                <a:cs typeface="Arial" pitchFamily="34" charset="0"/>
              </a:rPr>
              <a:t> المتحاورين وحركاتهم.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85800" y="304800"/>
            <a:ext cx="83058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التمرين على سرعة الفهم ودقته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905001"/>
            <a:ext cx="8610600" cy="30480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احرص على ربط ما تسمعه بما تراه من صور ومشاهد لتضافر السمع والبصر على استيعاب المعلومات.</a:t>
            </a:r>
          </a:p>
          <a:p>
            <a:pPr marL="0" indent="108000" algn="just" rtl="1" eaLnBrk="1" hangingPunct="1">
              <a:spcBef>
                <a:spcPts val="0"/>
              </a:spcBef>
            </a:pP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دوّن الكلمات التي تحتاج لفهمها واسأل عنها المتكلم ، أو ابحث عنها في المعاجم.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85800" y="304800"/>
            <a:ext cx="83058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التمرين على فهم معاني المفردات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905001"/>
            <a:ext cx="8610600" cy="30480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لا تقاطع المتحدث وأعطه الفرصة ، ولا تجعل الحكم عليه إلا بعد أن ينتهي من حديثه ، واستوضح منه عما يبدو غامضاً لك.</a:t>
            </a:r>
          </a:p>
          <a:p>
            <a:pPr marL="0" indent="108000" algn="just" rtl="1" eaLnBrk="1" hangingPunct="1">
              <a:spcBef>
                <a:spcPts val="0"/>
              </a:spcBef>
            </a:pP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لا تشغل نفسك بالرد على المتحدث أثناء كلامه ،لأن ذلك سيشتت الذهن ، ويجعل حكمك غير صحيح.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85800" y="304800"/>
            <a:ext cx="83058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التمرين على إصدار حكم على النص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610600" cy="39624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أكثر الناس يفضلون المنصت الجيد على المتكلم الجيد ، ويتسجيبون لمن يتمتع بهذه الصفة ، فالإنصات من أفضل الوسائل لإظهار الاحترام للآخرين ، ويقال إن كل شخص يولد وعلى جبهته علامة تقول: ((أناشدك أن تشعرني بأهميتي)) .</a:t>
            </a:r>
          </a:p>
          <a:p>
            <a:pPr marL="0" indent="108000" algn="just" rtl="1" eaLnBrk="1" hangingPunct="1">
              <a:spcBef>
                <a:spcPts val="0"/>
              </a:spcBef>
            </a:pP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إذا أردت أن تؤثر في القريبين منك ما عليك أن تستمع لهم جيداً؛ فالاستماع لشخص ومعرفة رأيه غالباً ما يكون أفضل وسيلة لاستقطابه إلى طريقة تفكيرك.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09600" y="304800"/>
            <a:ext cx="85344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التمرين على الاستماع لأشخاص لم تكن تستمع لهم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2923</TotalTime>
  <Words>458</Words>
  <Application>Microsoft Office PowerPoint</Application>
  <PresentationFormat>A4 Paper (210x297 mm)‎</PresentationFormat>
  <Paragraphs>69</Paragraphs>
  <Slides>12</Slides>
  <Notes>12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الثانية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السراج</cp:lastModifiedBy>
  <cp:revision>189</cp:revision>
  <dcterms:created xsi:type="dcterms:W3CDTF">2009-10-14T19:14:34Z</dcterms:created>
  <dcterms:modified xsi:type="dcterms:W3CDTF">2010-10-19T08:45:22Z</dcterms:modified>
</cp:coreProperties>
</file>