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1" r:id="rId3"/>
    <p:sldId id="289" r:id="rId4"/>
    <p:sldId id="306" r:id="rId5"/>
    <p:sldId id="290" r:id="rId6"/>
    <p:sldId id="312" r:id="rId7"/>
    <p:sldId id="313" r:id="rId8"/>
    <p:sldId id="314" r:id="rId9"/>
    <p:sldId id="315" r:id="rId10"/>
    <p:sldId id="307" r:id="rId11"/>
    <p:sldId id="308" r:id="rId12"/>
    <p:sldId id="309" r:id="rId13"/>
    <p:sldId id="310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9A67D-A727-4F68-84B4-756AB7C8854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D622FEC0-5E58-4B2C-A641-42A9E10C512F}">
      <dgm:prSet phldrT="[نص]" custT="1"/>
      <dgm:spPr/>
      <dgm:t>
        <a:bodyPr/>
        <a:lstStyle/>
        <a:p>
          <a:pPr rtl="1"/>
          <a:r>
            <a:rPr lang="ar-SA" sz="3600" b="1" dirty="0" smtClean="0"/>
            <a:t>شعار </a:t>
          </a:r>
          <a:r>
            <a:rPr lang="ar-SA" sz="3600" b="1" dirty="0" err="1" smtClean="0"/>
            <a:t>فولفو</a:t>
          </a:r>
          <a:endParaRPr lang="ar-SA" sz="3600" b="1" dirty="0"/>
        </a:p>
      </dgm:t>
    </dgm:pt>
    <dgm:pt modelId="{57BEB2A2-9F8B-4A4E-957D-B32D641D380D}" type="parTrans" cxnId="{A7D98D7C-D25B-4D6E-AB79-CACA13CE3B66}">
      <dgm:prSet/>
      <dgm:spPr/>
      <dgm:t>
        <a:bodyPr/>
        <a:lstStyle/>
        <a:p>
          <a:pPr rtl="1"/>
          <a:endParaRPr lang="ar-SA"/>
        </a:p>
      </dgm:t>
    </dgm:pt>
    <dgm:pt modelId="{F8BF0B60-E802-434D-8A52-AFA877B8BD0B}" type="sibTrans" cxnId="{A7D98D7C-D25B-4D6E-AB79-CACA13CE3B66}">
      <dgm:prSet/>
      <dgm:spPr/>
      <dgm:t>
        <a:bodyPr/>
        <a:lstStyle/>
        <a:p>
          <a:pPr rtl="1"/>
          <a:endParaRPr lang="ar-SA"/>
        </a:p>
      </dgm:t>
    </dgm:pt>
    <dgm:pt modelId="{152A69A2-5B52-47D2-A399-98655379365A}">
      <dgm:prSet phldrT="[نص]"/>
      <dgm:spPr/>
      <dgm:t>
        <a:bodyPr/>
        <a:lstStyle/>
        <a:p>
          <a:pPr rtl="1"/>
          <a:r>
            <a:rPr lang="ar-SA" b="1" dirty="0" smtClean="0">
              <a:solidFill>
                <a:srgbClr val="FFFF00"/>
              </a:solidFill>
            </a:rPr>
            <a:t>في سويسرا</a:t>
          </a:r>
        </a:p>
        <a:p>
          <a:pPr rtl="1"/>
          <a:r>
            <a:rPr lang="ar-SA" b="1" dirty="0" smtClean="0"/>
            <a:t>السلامة والأمان</a:t>
          </a:r>
          <a:endParaRPr lang="ar-SA" b="1" dirty="0"/>
        </a:p>
      </dgm:t>
    </dgm:pt>
    <dgm:pt modelId="{7D062D1C-A035-4A40-A17A-AEE669341109}" type="parTrans" cxnId="{810D2E45-55F0-4EF8-B60A-1E5CEC9CCDC1}">
      <dgm:prSet/>
      <dgm:spPr/>
      <dgm:t>
        <a:bodyPr/>
        <a:lstStyle/>
        <a:p>
          <a:pPr rtl="1"/>
          <a:endParaRPr lang="ar-SA"/>
        </a:p>
      </dgm:t>
    </dgm:pt>
    <dgm:pt modelId="{4642D626-D7D2-407E-B03E-B420305DEFAB}" type="sibTrans" cxnId="{810D2E45-55F0-4EF8-B60A-1E5CEC9CCDC1}">
      <dgm:prSet/>
      <dgm:spPr/>
      <dgm:t>
        <a:bodyPr/>
        <a:lstStyle/>
        <a:p>
          <a:pPr rtl="1"/>
          <a:endParaRPr lang="ar-SA"/>
        </a:p>
      </dgm:t>
    </dgm:pt>
    <dgm:pt modelId="{86381182-3745-4E93-844D-D324192BC3FA}">
      <dgm:prSet phldrT="[نص]"/>
      <dgm:spPr/>
      <dgm:t>
        <a:bodyPr/>
        <a:lstStyle/>
        <a:p>
          <a:pPr rtl="1"/>
          <a:r>
            <a:rPr lang="ar-SA" b="1" dirty="0" smtClean="0">
              <a:solidFill>
                <a:srgbClr val="FFFF00"/>
              </a:solidFill>
            </a:rPr>
            <a:t>في ألمانيا</a:t>
          </a:r>
        </a:p>
        <a:p>
          <a:pPr rtl="1"/>
          <a:r>
            <a:rPr lang="ar-SA" b="1" dirty="0" smtClean="0"/>
            <a:t>الجودة والأداء</a:t>
          </a:r>
          <a:endParaRPr lang="ar-SA" b="1" dirty="0"/>
        </a:p>
      </dgm:t>
    </dgm:pt>
    <dgm:pt modelId="{69F4552E-9E9F-497C-B0C4-38757C23A6A2}" type="parTrans" cxnId="{A427375D-9323-413D-8B63-EF6F9735526A}">
      <dgm:prSet/>
      <dgm:spPr/>
      <dgm:t>
        <a:bodyPr/>
        <a:lstStyle/>
        <a:p>
          <a:pPr rtl="1"/>
          <a:endParaRPr lang="ar-SA"/>
        </a:p>
      </dgm:t>
    </dgm:pt>
    <dgm:pt modelId="{6B1E8657-67DE-4CF0-A12E-F12801AA4909}" type="sibTrans" cxnId="{A427375D-9323-413D-8B63-EF6F9735526A}">
      <dgm:prSet/>
      <dgm:spPr/>
      <dgm:t>
        <a:bodyPr/>
        <a:lstStyle/>
        <a:p>
          <a:pPr rtl="1"/>
          <a:endParaRPr lang="ar-SA"/>
        </a:p>
      </dgm:t>
    </dgm:pt>
    <dgm:pt modelId="{2216C64C-DB10-4701-8C9D-8522479283DA}">
      <dgm:prSet phldrT="[نص]"/>
      <dgm:spPr/>
      <dgm:t>
        <a:bodyPr/>
        <a:lstStyle/>
        <a:p>
          <a:pPr rtl="1"/>
          <a:r>
            <a:rPr lang="ar-SA" b="1" dirty="0" smtClean="0">
              <a:solidFill>
                <a:srgbClr val="FFFF00"/>
              </a:solidFill>
            </a:rPr>
            <a:t>في فرنسا</a:t>
          </a:r>
        </a:p>
        <a:p>
          <a:pPr rtl="1"/>
          <a:r>
            <a:rPr lang="ar-SA" b="1" dirty="0" smtClean="0"/>
            <a:t>المظهر والفخامة</a:t>
          </a:r>
          <a:endParaRPr lang="ar-SA" b="1" dirty="0"/>
        </a:p>
      </dgm:t>
    </dgm:pt>
    <dgm:pt modelId="{B78E3A2C-7D2D-4804-9FDE-B340D7875C0A}" type="parTrans" cxnId="{FE1D75D9-63A4-409D-AB26-97607AE538E2}">
      <dgm:prSet/>
      <dgm:spPr/>
      <dgm:t>
        <a:bodyPr/>
        <a:lstStyle/>
        <a:p>
          <a:pPr rtl="1"/>
          <a:endParaRPr lang="ar-SA"/>
        </a:p>
      </dgm:t>
    </dgm:pt>
    <dgm:pt modelId="{3FA09095-703C-4B71-BE59-F7BCECB4483F}" type="sibTrans" cxnId="{FE1D75D9-63A4-409D-AB26-97607AE538E2}">
      <dgm:prSet/>
      <dgm:spPr/>
      <dgm:t>
        <a:bodyPr/>
        <a:lstStyle/>
        <a:p>
          <a:pPr rtl="1"/>
          <a:endParaRPr lang="ar-SA"/>
        </a:p>
      </dgm:t>
    </dgm:pt>
    <dgm:pt modelId="{EB03B513-A875-4F17-A86A-6EC5B37C0C9B}">
      <dgm:prSet/>
      <dgm:spPr/>
      <dgm:t>
        <a:bodyPr/>
        <a:lstStyle/>
        <a:p>
          <a:pPr rtl="1"/>
          <a:r>
            <a:rPr lang="ar-SA" b="1" dirty="0" smtClean="0">
              <a:solidFill>
                <a:srgbClr val="FFFF00"/>
              </a:solidFill>
            </a:rPr>
            <a:t>في أمريكا</a:t>
          </a:r>
        </a:p>
        <a:p>
          <a:pPr rtl="1"/>
          <a:r>
            <a:rPr lang="ar-SA" b="1" dirty="0" smtClean="0"/>
            <a:t>الاقتصاد </a:t>
          </a:r>
          <a:r>
            <a:rPr lang="ar-SA" b="1" dirty="0" err="1" smtClean="0"/>
            <a:t>والدائمية</a:t>
          </a:r>
          <a:endParaRPr lang="ar-SA" b="1" dirty="0"/>
        </a:p>
      </dgm:t>
    </dgm:pt>
    <dgm:pt modelId="{D525B990-3936-4DB8-8EC6-C3DB7942C5F4}" type="parTrans" cxnId="{75BD374E-6E94-42A2-8F8F-80DC362604C4}">
      <dgm:prSet/>
      <dgm:spPr/>
      <dgm:t>
        <a:bodyPr/>
        <a:lstStyle/>
        <a:p>
          <a:pPr rtl="1"/>
          <a:endParaRPr lang="ar-SA"/>
        </a:p>
      </dgm:t>
    </dgm:pt>
    <dgm:pt modelId="{9E6FA85F-AAE2-432D-9B05-7F954CCEBAF4}" type="sibTrans" cxnId="{75BD374E-6E94-42A2-8F8F-80DC362604C4}">
      <dgm:prSet/>
      <dgm:spPr/>
      <dgm:t>
        <a:bodyPr/>
        <a:lstStyle/>
        <a:p>
          <a:pPr rtl="1"/>
          <a:endParaRPr lang="ar-SA"/>
        </a:p>
      </dgm:t>
    </dgm:pt>
    <dgm:pt modelId="{5616D257-B649-4A01-ACCF-36A0B1DBE41B}" type="pres">
      <dgm:prSet presAssocID="{9F69A67D-A727-4F68-84B4-756AB7C885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06CF307-8EC3-4620-B913-DBCE09738AF4}" type="pres">
      <dgm:prSet presAssocID="{D622FEC0-5E58-4B2C-A641-42A9E10C512F}" presName="hierRoot1" presStyleCnt="0">
        <dgm:presLayoutVars>
          <dgm:hierBranch val="init"/>
        </dgm:presLayoutVars>
      </dgm:prSet>
      <dgm:spPr/>
    </dgm:pt>
    <dgm:pt modelId="{D84707A5-3D11-45D1-B06F-AD81995936FA}" type="pres">
      <dgm:prSet presAssocID="{D622FEC0-5E58-4B2C-A641-42A9E10C512F}" presName="rootComposite1" presStyleCnt="0"/>
      <dgm:spPr/>
    </dgm:pt>
    <dgm:pt modelId="{B715E574-BAB6-4509-81A1-3870B6530187}" type="pres">
      <dgm:prSet presAssocID="{D622FEC0-5E58-4B2C-A641-42A9E10C512F}" presName="rootText1" presStyleLbl="node0" presStyleIdx="0" presStyleCnt="1" custScaleX="121965" custScaleY="160517">
        <dgm:presLayoutVars>
          <dgm:chPref val="3"/>
        </dgm:presLayoutVars>
      </dgm:prSet>
      <dgm:spPr/>
    </dgm:pt>
    <dgm:pt modelId="{0E20B71D-A6DE-4ED7-BF8F-5F0B13DB545D}" type="pres">
      <dgm:prSet presAssocID="{D622FEC0-5E58-4B2C-A641-42A9E10C512F}" presName="rootConnector1" presStyleLbl="node1" presStyleIdx="0" presStyleCnt="0"/>
      <dgm:spPr/>
    </dgm:pt>
    <dgm:pt modelId="{002965B2-B68B-4992-92B5-B5049AC94B0F}" type="pres">
      <dgm:prSet presAssocID="{D622FEC0-5E58-4B2C-A641-42A9E10C512F}" presName="hierChild2" presStyleCnt="0"/>
      <dgm:spPr/>
    </dgm:pt>
    <dgm:pt modelId="{42381226-B746-48B8-ACD4-31BA48975BB3}" type="pres">
      <dgm:prSet presAssocID="{7D062D1C-A035-4A40-A17A-AEE669341109}" presName="Name37" presStyleLbl="parChTrans1D2" presStyleIdx="0" presStyleCnt="4"/>
      <dgm:spPr/>
    </dgm:pt>
    <dgm:pt modelId="{6BC492B0-9A23-44B4-AE43-496A3133CA9E}" type="pres">
      <dgm:prSet presAssocID="{152A69A2-5B52-47D2-A399-98655379365A}" presName="hierRoot2" presStyleCnt="0">
        <dgm:presLayoutVars>
          <dgm:hierBranch val="init"/>
        </dgm:presLayoutVars>
      </dgm:prSet>
      <dgm:spPr/>
    </dgm:pt>
    <dgm:pt modelId="{9F3B2FAA-46FE-4B7C-8024-48F979A42D2A}" type="pres">
      <dgm:prSet presAssocID="{152A69A2-5B52-47D2-A399-98655379365A}" presName="rootComposite" presStyleCnt="0"/>
      <dgm:spPr/>
    </dgm:pt>
    <dgm:pt modelId="{F3F44ACE-17F1-4469-8CF2-76602D78BEA9}" type="pres">
      <dgm:prSet presAssocID="{152A69A2-5B52-47D2-A399-98655379365A}" presName="rootText" presStyleLbl="node2" presStyleIdx="0" presStyleCnt="4" custScaleX="126369" custScaleY="16008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98BE805-4D24-4B08-8129-D944E76D22B0}" type="pres">
      <dgm:prSet presAssocID="{152A69A2-5B52-47D2-A399-98655379365A}" presName="rootConnector" presStyleLbl="node2" presStyleIdx="0" presStyleCnt="4"/>
      <dgm:spPr/>
    </dgm:pt>
    <dgm:pt modelId="{64640079-B586-4D32-84F4-A5AB2E38B74C}" type="pres">
      <dgm:prSet presAssocID="{152A69A2-5B52-47D2-A399-98655379365A}" presName="hierChild4" presStyleCnt="0"/>
      <dgm:spPr/>
    </dgm:pt>
    <dgm:pt modelId="{8BD6EFB5-30A4-4FB8-B8BD-F0194F78138C}" type="pres">
      <dgm:prSet presAssocID="{152A69A2-5B52-47D2-A399-98655379365A}" presName="hierChild5" presStyleCnt="0"/>
      <dgm:spPr/>
    </dgm:pt>
    <dgm:pt modelId="{471C4D27-DB3B-4367-9CBF-60010337D936}" type="pres">
      <dgm:prSet presAssocID="{69F4552E-9E9F-497C-B0C4-38757C23A6A2}" presName="Name37" presStyleLbl="parChTrans1D2" presStyleIdx="1" presStyleCnt="4"/>
      <dgm:spPr/>
    </dgm:pt>
    <dgm:pt modelId="{B0E9DFBE-2570-4F12-85BD-DB4C8E053202}" type="pres">
      <dgm:prSet presAssocID="{86381182-3745-4E93-844D-D324192BC3FA}" presName="hierRoot2" presStyleCnt="0">
        <dgm:presLayoutVars>
          <dgm:hierBranch val="init"/>
        </dgm:presLayoutVars>
      </dgm:prSet>
      <dgm:spPr/>
    </dgm:pt>
    <dgm:pt modelId="{9FC63E9F-7BDE-415E-A447-ED8D970C38CB}" type="pres">
      <dgm:prSet presAssocID="{86381182-3745-4E93-844D-D324192BC3FA}" presName="rootComposite" presStyleCnt="0"/>
      <dgm:spPr/>
    </dgm:pt>
    <dgm:pt modelId="{3C555B36-8477-42A7-9575-708031057330}" type="pres">
      <dgm:prSet presAssocID="{86381182-3745-4E93-844D-D324192BC3FA}" presName="rootText" presStyleLbl="node2" presStyleIdx="1" presStyleCnt="4" custScaleX="110257" custScaleY="16008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B51755B-6CA5-4357-BD42-852CC637DC1B}" type="pres">
      <dgm:prSet presAssocID="{86381182-3745-4E93-844D-D324192BC3FA}" presName="rootConnector" presStyleLbl="node2" presStyleIdx="1" presStyleCnt="4"/>
      <dgm:spPr/>
    </dgm:pt>
    <dgm:pt modelId="{B1761B85-CE66-4487-898A-84259B5B63F5}" type="pres">
      <dgm:prSet presAssocID="{86381182-3745-4E93-844D-D324192BC3FA}" presName="hierChild4" presStyleCnt="0"/>
      <dgm:spPr/>
    </dgm:pt>
    <dgm:pt modelId="{DBE7DEA6-4374-4712-899C-28ACA314B577}" type="pres">
      <dgm:prSet presAssocID="{86381182-3745-4E93-844D-D324192BC3FA}" presName="hierChild5" presStyleCnt="0"/>
      <dgm:spPr/>
    </dgm:pt>
    <dgm:pt modelId="{E7FFF460-9CAC-4A40-A761-9AF49AED97C7}" type="pres">
      <dgm:prSet presAssocID="{B78E3A2C-7D2D-4804-9FDE-B340D7875C0A}" presName="Name37" presStyleLbl="parChTrans1D2" presStyleIdx="2" presStyleCnt="4"/>
      <dgm:spPr/>
    </dgm:pt>
    <dgm:pt modelId="{1052FDA7-2CB0-430D-8665-875CB4EDD497}" type="pres">
      <dgm:prSet presAssocID="{2216C64C-DB10-4701-8C9D-8522479283DA}" presName="hierRoot2" presStyleCnt="0">
        <dgm:presLayoutVars>
          <dgm:hierBranch val="init"/>
        </dgm:presLayoutVars>
      </dgm:prSet>
      <dgm:spPr/>
    </dgm:pt>
    <dgm:pt modelId="{7C089853-5379-4DEC-9191-4C7971475192}" type="pres">
      <dgm:prSet presAssocID="{2216C64C-DB10-4701-8C9D-8522479283DA}" presName="rootComposite" presStyleCnt="0"/>
      <dgm:spPr/>
    </dgm:pt>
    <dgm:pt modelId="{1DD2FFBB-C10A-4EE9-90EB-51EC1C26A5AC}" type="pres">
      <dgm:prSet presAssocID="{2216C64C-DB10-4701-8C9D-8522479283DA}" presName="rootText" presStyleLbl="node2" presStyleIdx="2" presStyleCnt="4" custScaleX="121561" custScaleY="160082">
        <dgm:presLayoutVars>
          <dgm:chPref val="3"/>
        </dgm:presLayoutVars>
      </dgm:prSet>
      <dgm:spPr/>
    </dgm:pt>
    <dgm:pt modelId="{79514405-1EE9-4D28-936C-A71134574C4D}" type="pres">
      <dgm:prSet presAssocID="{2216C64C-DB10-4701-8C9D-8522479283DA}" presName="rootConnector" presStyleLbl="node2" presStyleIdx="2" presStyleCnt="4"/>
      <dgm:spPr/>
    </dgm:pt>
    <dgm:pt modelId="{35BAFE9B-E774-4B47-B1C3-77BE19D9ED8C}" type="pres">
      <dgm:prSet presAssocID="{2216C64C-DB10-4701-8C9D-8522479283DA}" presName="hierChild4" presStyleCnt="0"/>
      <dgm:spPr/>
    </dgm:pt>
    <dgm:pt modelId="{54CA5B81-1E38-495B-9ADF-F8E9C33B7BA4}" type="pres">
      <dgm:prSet presAssocID="{2216C64C-DB10-4701-8C9D-8522479283DA}" presName="hierChild5" presStyleCnt="0"/>
      <dgm:spPr/>
    </dgm:pt>
    <dgm:pt modelId="{B02C31FF-3945-4E91-A5C7-662248C0D740}" type="pres">
      <dgm:prSet presAssocID="{D525B990-3936-4DB8-8EC6-C3DB7942C5F4}" presName="Name37" presStyleLbl="parChTrans1D2" presStyleIdx="3" presStyleCnt="4"/>
      <dgm:spPr/>
    </dgm:pt>
    <dgm:pt modelId="{16EC3A55-36C6-4603-AED1-24297F0F90E3}" type="pres">
      <dgm:prSet presAssocID="{EB03B513-A875-4F17-A86A-6EC5B37C0C9B}" presName="hierRoot2" presStyleCnt="0">
        <dgm:presLayoutVars>
          <dgm:hierBranch val="init"/>
        </dgm:presLayoutVars>
      </dgm:prSet>
      <dgm:spPr/>
    </dgm:pt>
    <dgm:pt modelId="{356475A9-7894-4385-B39E-0FC32F02CA62}" type="pres">
      <dgm:prSet presAssocID="{EB03B513-A875-4F17-A86A-6EC5B37C0C9B}" presName="rootComposite" presStyleCnt="0"/>
      <dgm:spPr/>
    </dgm:pt>
    <dgm:pt modelId="{0184BD99-DE94-4A6D-87B4-D9B3E4FC94CB}" type="pres">
      <dgm:prSet presAssocID="{EB03B513-A875-4F17-A86A-6EC5B37C0C9B}" presName="rootText" presStyleLbl="node2" presStyleIdx="3" presStyleCnt="4" custScaleX="133596" custScaleY="16008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A992DA5-5119-467D-9E34-C79AB142EF41}" type="pres">
      <dgm:prSet presAssocID="{EB03B513-A875-4F17-A86A-6EC5B37C0C9B}" presName="rootConnector" presStyleLbl="node2" presStyleIdx="3" presStyleCnt="4"/>
      <dgm:spPr/>
    </dgm:pt>
    <dgm:pt modelId="{EC15B326-4217-48C1-88C8-0BB13FF68E9F}" type="pres">
      <dgm:prSet presAssocID="{EB03B513-A875-4F17-A86A-6EC5B37C0C9B}" presName="hierChild4" presStyleCnt="0"/>
      <dgm:spPr/>
    </dgm:pt>
    <dgm:pt modelId="{59C1E870-368A-44F9-A2FA-02E4B1032E18}" type="pres">
      <dgm:prSet presAssocID="{EB03B513-A875-4F17-A86A-6EC5B37C0C9B}" presName="hierChild5" presStyleCnt="0"/>
      <dgm:spPr/>
    </dgm:pt>
    <dgm:pt modelId="{51759663-B51D-4CC4-83A1-A2D3949B38A5}" type="pres">
      <dgm:prSet presAssocID="{D622FEC0-5E58-4B2C-A641-42A9E10C512F}" presName="hierChild3" presStyleCnt="0"/>
      <dgm:spPr/>
    </dgm:pt>
  </dgm:ptLst>
  <dgm:cxnLst>
    <dgm:cxn modelId="{A1D25BEC-D3F6-49F7-B23D-5BC58D440048}" type="presOf" srcId="{B78E3A2C-7D2D-4804-9FDE-B340D7875C0A}" destId="{E7FFF460-9CAC-4A40-A761-9AF49AED97C7}" srcOrd="0" destOrd="0" presId="urn:microsoft.com/office/officeart/2005/8/layout/orgChart1"/>
    <dgm:cxn modelId="{9C9AA9BE-04A9-474C-B8AF-E71A904F27C7}" type="presOf" srcId="{D622FEC0-5E58-4B2C-A641-42A9E10C512F}" destId="{B715E574-BAB6-4509-81A1-3870B6530187}" srcOrd="0" destOrd="0" presId="urn:microsoft.com/office/officeart/2005/8/layout/orgChart1"/>
    <dgm:cxn modelId="{287760F1-7572-4719-AA5A-3DD6B6D4E47C}" type="presOf" srcId="{7D062D1C-A035-4A40-A17A-AEE669341109}" destId="{42381226-B746-48B8-ACD4-31BA48975BB3}" srcOrd="0" destOrd="0" presId="urn:microsoft.com/office/officeart/2005/8/layout/orgChart1"/>
    <dgm:cxn modelId="{24ED88E6-1A7E-4C79-945D-E44F999E2F22}" type="presOf" srcId="{86381182-3745-4E93-844D-D324192BC3FA}" destId="{3C555B36-8477-42A7-9575-708031057330}" srcOrd="0" destOrd="0" presId="urn:microsoft.com/office/officeart/2005/8/layout/orgChart1"/>
    <dgm:cxn modelId="{A7D98D7C-D25B-4D6E-AB79-CACA13CE3B66}" srcId="{9F69A67D-A727-4F68-84B4-756AB7C88548}" destId="{D622FEC0-5E58-4B2C-A641-42A9E10C512F}" srcOrd="0" destOrd="0" parTransId="{57BEB2A2-9F8B-4A4E-957D-B32D641D380D}" sibTransId="{F8BF0B60-E802-434D-8A52-AFA877B8BD0B}"/>
    <dgm:cxn modelId="{E5B9DD4E-9DC1-401A-AA8E-978B4739B82E}" type="presOf" srcId="{152A69A2-5B52-47D2-A399-98655379365A}" destId="{098BE805-4D24-4B08-8129-D944E76D22B0}" srcOrd="1" destOrd="0" presId="urn:microsoft.com/office/officeart/2005/8/layout/orgChart1"/>
    <dgm:cxn modelId="{BB91AAA2-D9B6-41E1-B752-1E1B792A74FF}" type="presOf" srcId="{EB03B513-A875-4F17-A86A-6EC5B37C0C9B}" destId="{2A992DA5-5119-467D-9E34-C79AB142EF41}" srcOrd="1" destOrd="0" presId="urn:microsoft.com/office/officeart/2005/8/layout/orgChart1"/>
    <dgm:cxn modelId="{408CE59B-153F-4D7E-923B-25BE4AD82D19}" type="presOf" srcId="{152A69A2-5B52-47D2-A399-98655379365A}" destId="{F3F44ACE-17F1-4469-8CF2-76602D78BEA9}" srcOrd="0" destOrd="0" presId="urn:microsoft.com/office/officeart/2005/8/layout/orgChart1"/>
    <dgm:cxn modelId="{810D2E45-55F0-4EF8-B60A-1E5CEC9CCDC1}" srcId="{D622FEC0-5E58-4B2C-A641-42A9E10C512F}" destId="{152A69A2-5B52-47D2-A399-98655379365A}" srcOrd="0" destOrd="0" parTransId="{7D062D1C-A035-4A40-A17A-AEE669341109}" sibTransId="{4642D626-D7D2-407E-B03E-B420305DEFAB}"/>
    <dgm:cxn modelId="{7946F719-5844-4750-B9CF-2DB8F4E86348}" type="presOf" srcId="{2216C64C-DB10-4701-8C9D-8522479283DA}" destId="{1DD2FFBB-C10A-4EE9-90EB-51EC1C26A5AC}" srcOrd="0" destOrd="0" presId="urn:microsoft.com/office/officeart/2005/8/layout/orgChart1"/>
    <dgm:cxn modelId="{317DA878-3640-490E-9D48-37130EDED248}" type="presOf" srcId="{2216C64C-DB10-4701-8C9D-8522479283DA}" destId="{79514405-1EE9-4D28-936C-A71134574C4D}" srcOrd="1" destOrd="0" presId="urn:microsoft.com/office/officeart/2005/8/layout/orgChart1"/>
    <dgm:cxn modelId="{FE1D75D9-63A4-409D-AB26-97607AE538E2}" srcId="{D622FEC0-5E58-4B2C-A641-42A9E10C512F}" destId="{2216C64C-DB10-4701-8C9D-8522479283DA}" srcOrd="2" destOrd="0" parTransId="{B78E3A2C-7D2D-4804-9FDE-B340D7875C0A}" sibTransId="{3FA09095-703C-4B71-BE59-F7BCECB4483F}"/>
    <dgm:cxn modelId="{01864849-6257-4848-B298-CB66EA01D2F0}" type="presOf" srcId="{86381182-3745-4E93-844D-D324192BC3FA}" destId="{9B51755B-6CA5-4357-BD42-852CC637DC1B}" srcOrd="1" destOrd="0" presId="urn:microsoft.com/office/officeart/2005/8/layout/orgChart1"/>
    <dgm:cxn modelId="{66A310A0-24F4-41BB-B6A3-CE1B1D581E9D}" type="presOf" srcId="{D622FEC0-5E58-4B2C-A641-42A9E10C512F}" destId="{0E20B71D-A6DE-4ED7-BF8F-5F0B13DB545D}" srcOrd="1" destOrd="0" presId="urn:microsoft.com/office/officeart/2005/8/layout/orgChart1"/>
    <dgm:cxn modelId="{75BD374E-6E94-42A2-8F8F-80DC362604C4}" srcId="{D622FEC0-5E58-4B2C-A641-42A9E10C512F}" destId="{EB03B513-A875-4F17-A86A-6EC5B37C0C9B}" srcOrd="3" destOrd="0" parTransId="{D525B990-3936-4DB8-8EC6-C3DB7942C5F4}" sibTransId="{9E6FA85F-AAE2-432D-9B05-7F954CCEBAF4}"/>
    <dgm:cxn modelId="{F22C826B-0CD3-4FD5-98BA-0945178E73A6}" type="presOf" srcId="{D525B990-3936-4DB8-8EC6-C3DB7942C5F4}" destId="{B02C31FF-3945-4E91-A5C7-662248C0D740}" srcOrd="0" destOrd="0" presId="urn:microsoft.com/office/officeart/2005/8/layout/orgChart1"/>
    <dgm:cxn modelId="{64C6C1DB-2652-4429-8C27-72D8CB0D18FD}" type="presOf" srcId="{9F69A67D-A727-4F68-84B4-756AB7C88548}" destId="{5616D257-B649-4A01-ACCF-36A0B1DBE41B}" srcOrd="0" destOrd="0" presId="urn:microsoft.com/office/officeart/2005/8/layout/orgChart1"/>
    <dgm:cxn modelId="{F1ACDC48-16D5-4327-995D-5359F45F335B}" type="presOf" srcId="{69F4552E-9E9F-497C-B0C4-38757C23A6A2}" destId="{471C4D27-DB3B-4367-9CBF-60010337D936}" srcOrd="0" destOrd="0" presId="urn:microsoft.com/office/officeart/2005/8/layout/orgChart1"/>
    <dgm:cxn modelId="{A427375D-9323-413D-8B63-EF6F9735526A}" srcId="{D622FEC0-5E58-4B2C-A641-42A9E10C512F}" destId="{86381182-3745-4E93-844D-D324192BC3FA}" srcOrd="1" destOrd="0" parTransId="{69F4552E-9E9F-497C-B0C4-38757C23A6A2}" sibTransId="{6B1E8657-67DE-4CF0-A12E-F12801AA4909}"/>
    <dgm:cxn modelId="{AA3C4C96-6BC0-4CA6-A4BA-CD3C2ECD34E7}" type="presOf" srcId="{EB03B513-A875-4F17-A86A-6EC5B37C0C9B}" destId="{0184BD99-DE94-4A6D-87B4-D9B3E4FC94CB}" srcOrd="0" destOrd="0" presId="urn:microsoft.com/office/officeart/2005/8/layout/orgChart1"/>
    <dgm:cxn modelId="{112F991E-8DED-4732-BF42-5D016E9F7F34}" type="presParOf" srcId="{5616D257-B649-4A01-ACCF-36A0B1DBE41B}" destId="{106CF307-8EC3-4620-B913-DBCE09738AF4}" srcOrd="0" destOrd="0" presId="urn:microsoft.com/office/officeart/2005/8/layout/orgChart1"/>
    <dgm:cxn modelId="{A927AC1A-2F5E-478C-A19B-7678CC839FD9}" type="presParOf" srcId="{106CF307-8EC3-4620-B913-DBCE09738AF4}" destId="{D84707A5-3D11-45D1-B06F-AD81995936FA}" srcOrd="0" destOrd="0" presId="urn:microsoft.com/office/officeart/2005/8/layout/orgChart1"/>
    <dgm:cxn modelId="{6AFDE24B-9EC6-4392-A017-1E893C3CB5A4}" type="presParOf" srcId="{D84707A5-3D11-45D1-B06F-AD81995936FA}" destId="{B715E574-BAB6-4509-81A1-3870B6530187}" srcOrd="0" destOrd="0" presId="urn:microsoft.com/office/officeart/2005/8/layout/orgChart1"/>
    <dgm:cxn modelId="{683EE1F1-8462-4A66-A1D2-44C2BEE77CF0}" type="presParOf" srcId="{D84707A5-3D11-45D1-B06F-AD81995936FA}" destId="{0E20B71D-A6DE-4ED7-BF8F-5F0B13DB545D}" srcOrd="1" destOrd="0" presId="urn:microsoft.com/office/officeart/2005/8/layout/orgChart1"/>
    <dgm:cxn modelId="{5487513F-AD77-431F-97DD-8226E2A6B36B}" type="presParOf" srcId="{106CF307-8EC3-4620-B913-DBCE09738AF4}" destId="{002965B2-B68B-4992-92B5-B5049AC94B0F}" srcOrd="1" destOrd="0" presId="urn:microsoft.com/office/officeart/2005/8/layout/orgChart1"/>
    <dgm:cxn modelId="{6ED0CAE4-6A2B-454A-BCD2-C60972C52E4C}" type="presParOf" srcId="{002965B2-B68B-4992-92B5-B5049AC94B0F}" destId="{42381226-B746-48B8-ACD4-31BA48975BB3}" srcOrd="0" destOrd="0" presId="urn:microsoft.com/office/officeart/2005/8/layout/orgChart1"/>
    <dgm:cxn modelId="{046C6830-F92C-4B23-ACEA-F9273BCBB9AC}" type="presParOf" srcId="{002965B2-B68B-4992-92B5-B5049AC94B0F}" destId="{6BC492B0-9A23-44B4-AE43-496A3133CA9E}" srcOrd="1" destOrd="0" presId="urn:microsoft.com/office/officeart/2005/8/layout/orgChart1"/>
    <dgm:cxn modelId="{65D512D1-B826-4A1C-882A-45F7DBBDA523}" type="presParOf" srcId="{6BC492B0-9A23-44B4-AE43-496A3133CA9E}" destId="{9F3B2FAA-46FE-4B7C-8024-48F979A42D2A}" srcOrd="0" destOrd="0" presId="urn:microsoft.com/office/officeart/2005/8/layout/orgChart1"/>
    <dgm:cxn modelId="{F9EF0129-8E64-482D-B745-BA2BDD4A3F74}" type="presParOf" srcId="{9F3B2FAA-46FE-4B7C-8024-48F979A42D2A}" destId="{F3F44ACE-17F1-4469-8CF2-76602D78BEA9}" srcOrd="0" destOrd="0" presId="urn:microsoft.com/office/officeart/2005/8/layout/orgChart1"/>
    <dgm:cxn modelId="{42FC8B27-8E6E-4B0E-AE4C-069065445AEB}" type="presParOf" srcId="{9F3B2FAA-46FE-4B7C-8024-48F979A42D2A}" destId="{098BE805-4D24-4B08-8129-D944E76D22B0}" srcOrd="1" destOrd="0" presId="urn:microsoft.com/office/officeart/2005/8/layout/orgChart1"/>
    <dgm:cxn modelId="{723FD15F-7140-4D85-B111-46D1F679E6D2}" type="presParOf" srcId="{6BC492B0-9A23-44B4-AE43-496A3133CA9E}" destId="{64640079-B586-4D32-84F4-A5AB2E38B74C}" srcOrd="1" destOrd="0" presId="urn:microsoft.com/office/officeart/2005/8/layout/orgChart1"/>
    <dgm:cxn modelId="{CAECBBF2-D941-4C6D-9CCB-BF9D18969A36}" type="presParOf" srcId="{6BC492B0-9A23-44B4-AE43-496A3133CA9E}" destId="{8BD6EFB5-30A4-4FB8-B8BD-F0194F78138C}" srcOrd="2" destOrd="0" presId="urn:microsoft.com/office/officeart/2005/8/layout/orgChart1"/>
    <dgm:cxn modelId="{0B8FB2D4-88A2-4E41-A76F-01774B704390}" type="presParOf" srcId="{002965B2-B68B-4992-92B5-B5049AC94B0F}" destId="{471C4D27-DB3B-4367-9CBF-60010337D936}" srcOrd="2" destOrd="0" presId="urn:microsoft.com/office/officeart/2005/8/layout/orgChart1"/>
    <dgm:cxn modelId="{E014531C-9C81-488F-B44C-47BBFEBC5BBA}" type="presParOf" srcId="{002965B2-B68B-4992-92B5-B5049AC94B0F}" destId="{B0E9DFBE-2570-4F12-85BD-DB4C8E053202}" srcOrd="3" destOrd="0" presId="urn:microsoft.com/office/officeart/2005/8/layout/orgChart1"/>
    <dgm:cxn modelId="{80DD7396-DD08-49B9-AFCB-5176A3015DBF}" type="presParOf" srcId="{B0E9DFBE-2570-4F12-85BD-DB4C8E053202}" destId="{9FC63E9F-7BDE-415E-A447-ED8D970C38CB}" srcOrd="0" destOrd="0" presId="urn:microsoft.com/office/officeart/2005/8/layout/orgChart1"/>
    <dgm:cxn modelId="{D2CF6A1D-C883-4970-B60F-31C6116B69ED}" type="presParOf" srcId="{9FC63E9F-7BDE-415E-A447-ED8D970C38CB}" destId="{3C555B36-8477-42A7-9575-708031057330}" srcOrd="0" destOrd="0" presId="urn:microsoft.com/office/officeart/2005/8/layout/orgChart1"/>
    <dgm:cxn modelId="{CE1E8B83-9D8A-480E-9BA9-ECEBC79CC663}" type="presParOf" srcId="{9FC63E9F-7BDE-415E-A447-ED8D970C38CB}" destId="{9B51755B-6CA5-4357-BD42-852CC637DC1B}" srcOrd="1" destOrd="0" presId="urn:microsoft.com/office/officeart/2005/8/layout/orgChart1"/>
    <dgm:cxn modelId="{E04A2F16-6D9E-4CE0-8D38-1599008161C7}" type="presParOf" srcId="{B0E9DFBE-2570-4F12-85BD-DB4C8E053202}" destId="{B1761B85-CE66-4487-898A-84259B5B63F5}" srcOrd="1" destOrd="0" presId="urn:microsoft.com/office/officeart/2005/8/layout/orgChart1"/>
    <dgm:cxn modelId="{75595201-16A8-4B35-B4D6-EC0CE02C1D26}" type="presParOf" srcId="{B0E9DFBE-2570-4F12-85BD-DB4C8E053202}" destId="{DBE7DEA6-4374-4712-899C-28ACA314B577}" srcOrd="2" destOrd="0" presId="urn:microsoft.com/office/officeart/2005/8/layout/orgChart1"/>
    <dgm:cxn modelId="{4052E9CD-C4E8-45AA-B1BC-D944FACDF6EE}" type="presParOf" srcId="{002965B2-B68B-4992-92B5-B5049AC94B0F}" destId="{E7FFF460-9CAC-4A40-A761-9AF49AED97C7}" srcOrd="4" destOrd="0" presId="urn:microsoft.com/office/officeart/2005/8/layout/orgChart1"/>
    <dgm:cxn modelId="{16168FFD-5247-4428-A45D-D55873BC55D7}" type="presParOf" srcId="{002965B2-B68B-4992-92B5-B5049AC94B0F}" destId="{1052FDA7-2CB0-430D-8665-875CB4EDD497}" srcOrd="5" destOrd="0" presId="urn:microsoft.com/office/officeart/2005/8/layout/orgChart1"/>
    <dgm:cxn modelId="{0819CD33-6D2E-4E48-9BFF-56B5E0651F7E}" type="presParOf" srcId="{1052FDA7-2CB0-430D-8665-875CB4EDD497}" destId="{7C089853-5379-4DEC-9191-4C7971475192}" srcOrd="0" destOrd="0" presId="urn:microsoft.com/office/officeart/2005/8/layout/orgChart1"/>
    <dgm:cxn modelId="{61B27112-12C5-4738-A9BC-27F56F0A3F78}" type="presParOf" srcId="{7C089853-5379-4DEC-9191-4C7971475192}" destId="{1DD2FFBB-C10A-4EE9-90EB-51EC1C26A5AC}" srcOrd="0" destOrd="0" presId="urn:microsoft.com/office/officeart/2005/8/layout/orgChart1"/>
    <dgm:cxn modelId="{69EC0C35-A65D-4E1F-95A0-1D9FA09778DF}" type="presParOf" srcId="{7C089853-5379-4DEC-9191-4C7971475192}" destId="{79514405-1EE9-4D28-936C-A71134574C4D}" srcOrd="1" destOrd="0" presId="urn:microsoft.com/office/officeart/2005/8/layout/orgChart1"/>
    <dgm:cxn modelId="{3AC6914C-597E-4AC3-83A3-B0CAA001F57E}" type="presParOf" srcId="{1052FDA7-2CB0-430D-8665-875CB4EDD497}" destId="{35BAFE9B-E774-4B47-B1C3-77BE19D9ED8C}" srcOrd="1" destOrd="0" presId="urn:microsoft.com/office/officeart/2005/8/layout/orgChart1"/>
    <dgm:cxn modelId="{2B95A869-CA14-409F-BC2F-D9A9E9409E8C}" type="presParOf" srcId="{1052FDA7-2CB0-430D-8665-875CB4EDD497}" destId="{54CA5B81-1E38-495B-9ADF-F8E9C33B7BA4}" srcOrd="2" destOrd="0" presId="urn:microsoft.com/office/officeart/2005/8/layout/orgChart1"/>
    <dgm:cxn modelId="{2ADFE8F9-41CE-42F9-AAF0-835E7894D7E8}" type="presParOf" srcId="{002965B2-B68B-4992-92B5-B5049AC94B0F}" destId="{B02C31FF-3945-4E91-A5C7-662248C0D740}" srcOrd="6" destOrd="0" presId="urn:microsoft.com/office/officeart/2005/8/layout/orgChart1"/>
    <dgm:cxn modelId="{19C55EC8-BC90-4E1B-8778-C2BA9D0D5950}" type="presParOf" srcId="{002965B2-B68B-4992-92B5-B5049AC94B0F}" destId="{16EC3A55-36C6-4603-AED1-24297F0F90E3}" srcOrd="7" destOrd="0" presId="urn:microsoft.com/office/officeart/2005/8/layout/orgChart1"/>
    <dgm:cxn modelId="{054C7CE7-2034-4D7B-8D98-FCCF23FF3811}" type="presParOf" srcId="{16EC3A55-36C6-4603-AED1-24297F0F90E3}" destId="{356475A9-7894-4385-B39E-0FC32F02CA62}" srcOrd="0" destOrd="0" presId="urn:microsoft.com/office/officeart/2005/8/layout/orgChart1"/>
    <dgm:cxn modelId="{634DFEC6-9B01-483E-AC15-B510E0E465FA}" type="presParOf" srcId="{356475A9-7894-4385-B39E-0FC32F02CA62}" destId="{0184BD99-DE94-4A6D-87B4-D9B3E4FC94CB}" srcOrd="0" destOrd="0" presId="urn:microsoft.com/office/officeart/2005/8/layout/orgChart1"/>
    <dgm:cxn modelId="{97007BBF-B72B-437B-9661-A82577200973}" type="presParOf" srcId="{356475A9-7894-4385-B39E-0FC32F02CA62}" destId="{2A992DA5-5119-467D-9E34-C79AB142EF41}" srcOrd="1" destOrd="0" presId="urn:microsoft.com/office/officeart/2005/8/layout/orgChart1"/>
    <dgm:cxn modelId="{57ABB581-3789-4481-A034-CDE337B27CF1}" type="presParOf" srcId="{16EC3A55-36C6-4603-AED1-24297F0F90E3}" destId="{EC15B326-4217-48C1-88C8-0BB13FF68E9F}" srcOrd="1" destOrd="0" presId="urn:microsoft.com/office/officeart/2005/8/layout/orgChart1"/>
    <dgm:cxn modelId="{CF324909-1571-49D1-82B5-0E87CC68D2C8}" type="presParOf" srcId="{16EC3A55-36C6-4603-AED1-24297F0F90E3}" destId="{59C1E870-368A-44F9-A2FA-02E4B1032E18}" srcOrd="2" destOrd="0" presId="urn:microsoft.com/office/officeart/2005/8/layout/orgChart1"/>
    <dgm:cxn modelId="{18193E75-287C-4E0A-BA06-884F6518DE4C}" type="presParOf" srcId="{106CF307-8EC3-4620-B913-DBCE09738AF4}" destId="{51759663-B51D-4CC4-83A1-A2D3949B38A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2C31FF-3945-4E91-A5C7-662248C0D740}">
      <dsp:nvSpPr>
        <dsp:cNvPr id="0" name=""/>
        <dsp:cNvSpPr/>
      </dsp:nvSpPr>
      <dsp:spPr>
        <a:xfrm>
          <a:off x="4114800" y="2047359"/>
          <a:ext cx="3120511" cy="31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85"/>
              </a:lnTo>
              <a:lnTo>
                <a:pt x="3120511" y="155585"/>
              </a:lnTo>
              <a:lnTo>
                <a:pt x="3120511" y="31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FF460-9CAC-4A40-A761-9AF49AED97C7}">
      <dsp:nvSpPr>
        <dsp:cNvPr id="0" name=""/>
        <dsp:cNvSpPr/>
      </dsp:nvSpPr>
      <dsp:spPr>
        <a:xfrm>
          <a:off x="4114800" y="2047359"/>
          <a:ext cx="918919" cy="31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85"/>
              </a:lnTo>
              <a:lnTo>
                <a:pt x="918919" y="155585"/>
              </a:lnTo>
              <a:lnTo>
                <a:pt x="918919" y="31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C4D27-DB3B-4367-9CBF-60010337D936}">
      <dsp:nvSpPr>
        <dsp:cNvPr id="0" name=""/>
        <dsp:cNvSpPr/>
      </dsp:nvSpPr>
      <dsp:spPr>
        <a:xfrm>
          <a:off x="3005043" y="2047359"/>
          <a:ext cx="1109756" cy="311171"/>
        </a:xfrm>
        <a:custGeom>
          <a:avLst/>
          <a:gdLst/>
          <a:ahLst/>
          <a:cxnLst/>
          <a:rect l="0" t="0" r="0" b="0"/>
          <a:pathLst>
            <a:path>
              <a:moveTo>
                <a:pt x="1109756" y="0"/>
              </a:moveTo>
              <a:lnTo>
                <a:pt x="1109756" y="155585"/>
              </a:lnTo>
              <a:lnTo>
                <a:pt x="0" y="155585"/>
              </a:lnTo>
              <a:lnTo>
                <a:pt x="0" y="31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81226-B746-48B8-ACD4-31BA48975BB3}">
      <dsp:nvSpPr>
        <dsp:cNvPr id="0" name=""/>
        <dsp:cNvSpPr/>
      </dsp:nvSpPr>
      <dsp:spPr>
        <a:xfrm>
          <a:off x="940744" y="2047359"/>
          <a:ext cx="3174055" cy="311171"/>
        </a:xfrm>
        <a:custGeom>
          <a:avLst/>
          <a:gdLst/>
          <a:ahLst/>
          <a:cxnLst/>
          <a:rect l="0" t="0" r="0" b="0"/>
          <a:pathLst>
            <a:path>
              <a:moveTo>
                <a:pt x="3174055" y="0"/>
              </a:moveTo>
              <a:lnTo>
                <a:pt x="3174055" y="155585"/>
              </a:lnTo>
              <a:lnTo>
                <a:pt x="0" y="155585"/>
              </a:lnTo>
              <a:lnTo>
                <a:pt x="0" y="31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15E574-BAB6-4509-81A1-3870B6530187}">
      <dsp:nvSpPr>
        <dsp:cNvPr id="0" name=""/>
        <dsp:cNvSpPr/>
      </dsp:nvSpPr>
      <dsp:spPr>
        <a:xfrm>
          <a:off x="3211179" y="858112"/>
          <a:ext cx="1807240" cy="11892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شعار </a:t>
          </a:r>
          <a:r>
            <a:rPr lang="ar-SA" sz="3600" b="1" kern="1200" dirty="0" err="1" smtClean="0"/>
            <a:t>فولفو</a:t>
          </a:r>
          <a:endParaRPr lang="ar-SA" sz="3600" b="1" kern="1200" dirty="0"/>
        </a:p>
      </dsp:txBody>
      <dsp:txXfrm>
        <a:off x="3211179" y="858112"/>
        <a:ext cx="1807240" cy="1189246"/>
      </dsp:txXfrm>
    </dsp:sp>
    <dsp:sp modelId="{F3F44ACE-17F1-4469-8CF2-76602D78BEA9}">
      <dsp:nvSpPr>
        <dsp:cNvPr id="0" name=""/>
        <dsp:cNvSpPr/>
      </dsp:nvSpPr>
      <dsp:spPr>
        <a:xfrm>
          <a:off x="4495" y="2358530"/>
          <a:ext cx="1872497" cy="11860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>
              <a:solidFill>
                <a:srgbClr val="FFFF00"/>
              </a:solidFill>
            </a:rPr>
            <a:t>في سويسرا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السلامة والأمان</a:t>
          </a:r>
          <a:endParaRPr lang="ar-SA" sz="2500" b="1" kern="1200" dirty="0"/>
        </a:p>
      </dsp:txBody>
      <dsp:txXfrm>
        <a:off x="4495" y="2358530"/>
        <a:ext cx="1872497" cy="1186023"/>
      </dsp:txXfrm>
    </dsp:sp>
    <dsp:sp modelId="{3C555B36-8477-42A7-9575-708031057330}">
      <dsp:nvSpPr>
        <dsp:cNvPr id="0" name=""/>
        <dsp:cNvSpPr/>
      </dsp:nvSpPr>
      <dsp:spPr>
        <a:xfrm>
          <a:off x="2188165" y="2358530"/>
          <a:ext cx="1633755" cy="11860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>
              <a:solidFill>
                <a:srgbClr val="FFFF00"/>
              </a:solidFill>
            </a:rPr>
            <a:t>في ألمانيا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الجودة والأداء</a:t>
          </a:r>
          <a:endParaRPr lang="ar-SA" sz="2500" b="1" kern="1200" dirty="0"/>
        </a:p>
      </dsp:txBody>
      <dsp:txXfrm>
        <a:off x="2188165" y="2358530"/>
        <a:ext cx="1633755" cy="1186023"/>
      </dsp:txXfrm>
    </dsp:sp>
    <dsp:sp modelId="{1DD2FFBB-C10A-4EE9-90EB-51EC1C26A5AC}">
      <dsp:nvSpPr>
        <dsp:cNvPr id="0" name=""/>
        <dsp:cNvSpPr/>
      </dsp:nvSpPr>
      <dsp:spPr>
        <a:xfrm>
          <a:off x="4133092" y="2358530"/>
          <a:ext cx="1801254" cy="11860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>
              <a:solidFill>
                <a:srgbClr val="FFFF00"/>
              </a:solidFill>
            </a:rPr>
            <a:t>في فرنسا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المظهر والفخامة</a:t>
          </a:r>
          <a:endParaRPr lang="ar-SA" sz="2500" b="1" kern="1200" dirty="0"/>
        </a:p>
      </dsp:txBody>
      <dsp:txXfrm>
        <a:off x="4133092" y="2358530"/>
        <a:ext cx="1801254" cy="1186023"/>
      </dsp:txXfrm>
    </dsp:sp>
    <dsp:sp modelId="{0184BD99-DE94-4A6D-87B4-D9B3E4FC94CB}">
      <dsp:nvSpPr>
        <dsp:cNvPr id="0" name=""/>
        <dsp:cNvSpPr/>
      </dsp:nvSpPr>
      <dsp:spPr>
        <a:xfrm>
          <a:off x="6245518" y="2358530"/>
          <a:ext cx="1979585" cy="1186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>
              <a:solidFill>
                <a:srgbClr val="FFFF00"/>
              </a:solidFill>
            </a:rPr>
            <a:t>في أمريكا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 smtClean="0"/>
            <a:t>الاقتصاد </a:t>
          </a:r>
          <a:r>
            <a:rPr lang="ar-SA" sz="2500" b="1" kern="1200" dirty="0" err="1" smtClean="0"/>
            <a:t>والدائمية</a:t>
          </a:r>
          <a:endParaRPr lang="ar-SA" sz="2500" b="1" kern="1200" dirty="0"/>
        </a:p>
      </dsp:txBody>
      <dsp:txXfrm>
        <a:off x="6245518" y="2358530"/>
        <a:ext cx="1979585" cy="1186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الخامسة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4478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الإعداد للكلام</a:t>
            </a:r>
          </a:p>
          <a:p>
            <a:pPr eaLnBrk="1" hangingPunct="1"/>
            <a:r>
              <a:rPr lang="ar-SA" b="1" smtClean="0">
                <a:solidFill>
                  <a:schemeClr val="tx1"/>
                </a:solidFill>
                <a:cs typeface="Arial" pitchFamily="34" charset="0"/>
              </a:rPr>
              <a:t>من وسائل التدريب قبل الإلقاء</a:t>
            </a:r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r>
              <a:rPr lang="ar-SA" sz="3200" b="1" dirty="0" smtClean="0"/>
              <a:t>الخطابة صعبة … والإلقاء مستحيل ..وأنا سيء في حديثي .. فهل يمكنني أن أجيد فن الإلقاء؟</a:t>
            </a:r>
            <a:endParaRPr lang="ar-SA" sz="3200" dirty="0" smtClean="0">
              <a:latin typeface="+mn-lt"/>
              <a:cs typeface="Arial" charset="0"/>
            </a:endParaRP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أقول: نعم وبكل سهولة .. تستطيع أن تتعلم الإلقاء .. ولا يعني عزوفك أصلاً عن إلقاء الكلمات أنك لن تستطيع إجادتها ، أو أن إخفاقك في موقف سابق يجعلك تصد عن ذلك.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فالإلقاء والخطابة علمٌ وأمرٌ يمكن للإنسان أن يتعلمه إذا اتبع قواعده وسار على نهجه.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مقدمة: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lvl="0"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مرحلة ما قبل الإعداد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362200"/>
            <a:ext cx="8610600" cy="33528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عندما يطلب منك إلقاء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lang="ar-SA" sz="3200" b="1" dirty="0" smtClean="0">
                <a:latin typeface="+mn-lt"/>
              </a:rPr>
              <a:t>موضوع أو محاضرة ، فقم بهذه الأمور:</a:t>
            </a:r>
          </a:p>
          <a:p>
            <a:pPr lvl="0" indent="108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ar-SA" sz="3200" dirty="0" smtClean="0">
                <a:latin typeface="+mn-lt"/>
              </a:rPr>
              <a:t>اعرف المنظمة الراعية واجمع ما يمكنك من معلومات عنها.</a:t>
            </a:r>
          </a:p>
          <a:p>
            <a:pPr lvl="0" indent="108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ar-SA" sz="3200" dirty="0" smtClean="0">
                <a:latin typeface="+mn-lt"/>
              </a:rPr>
              <a:t>أسأل الداعمين لماذا اختاروك.</a:t>
            </a:r>
          </a:p>
          <a:p>
            <a:pPr lvl="0" indent="108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ar-SA" sz="3200" dirty="0" smtClean="0">
                <a:latin typeface="+mn-lt"/>
              </a:rPr>
              <a:t>اسألهم هل ستكون المتحدث الوحيد.</a:t>
            </a:r>
          </a:p>
          <a:p>
            <a:pPr lvl="0" indent="108000" algn="just">
              <a:spcBef>
                <a:spcPts val="0"/>
              </a:spcBef>
              <a:buFont typeface="+mj-lt"/>
              <a:buAutoNum type="arabicPeriod"/>
              <a:defRPr/>
            </a:pPr>
            <a:r>
              <a:rPr lang="ar-SA" sz="3200" dirty="0" smtClean="0">
                <a:latin typeface="+mn-lt"/>
              </a:rPr>
              <a:t>اطلب معلومات عمن سيحضر ، واطلب معلومات عنهم.</a:t>
            </a:r>
            <a:r>
              <a:rPr lang="ar-SA" sz="3200" dirty="0" smtClean="0"/>
              <a:t> </a:t>
            </a:r>
            <a:endParaRPr kumimoji="0" lang="ar-SA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762000"/>
          </a:xfrm>
          <a:prstGeom prst="rect">
            <a:avLst/>
          </a:prstGeom>
        </p:spPr>
        <p:txBody>
          <a:bodyPr/>
          <a:lstStyle/>
          <a:p>
            <a:pPr lvl="0" rtl="0">
              <a:defRPr/>
            </a:pP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مقدمات وقواعد عامة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990600" y="457200"/>
            <a:ext cx="7620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مرحلة ما قبل الإعداد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1371600"/>
            <a:ext cx="8610600" cy="40386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r>
              <a:rPr lang="ar-SA" sz="3200" b="1" dirty="0" smtClean="0"/>
              <a:t>هناك أمران مهمان للمتكلم قبل البدء في الإعداد للكلام هما:</a:t>
            </a:r>
          </a:p>
          <a:p>
            <a:pPr lvl="0" indent="108000" algn="ctr">
              <a:spcBef>
                <a:spcPts val="0"/>
              </a:spcBef>
              <a:defRPr/>
            </a:pPr>
            <a:r>
              <a:rPr lang="ar-SA" sz="4400" b="1" dirty="0" smtClean="0">
                <a:solidFill>
                  <a:srgbClr val="376092"/>
                </a:solidFill>
              </a:rPr>
              <a:t>الجمهور ، والهدف</a:t>
            </a:r>
            <a:endParaRPr lang="ar-SA" sz="3200" b="1" dirty="0" smtClean="0"/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على الخطيب أن يتعرف على جمهوره: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ما القيم والمبادئ التي يحملونها؟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وما مدى أهمية هذا الموضوع لديهم؟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وما الذي يريدون معرفته؟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وما هي المشاكل التي تواجههم فيه؟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الجمهور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609600" y="1447800"/>
            <a:ext cx="8991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لا تشكل انطباعاً مسبقاً عن الجمهور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609600" y="2133600"/>
            <a:ext cx="89916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لا يوجد </a:t>
            </a:r>
            <a:r>
              <a:rPr lang="ar-SA" sz="3600" b="1" dirty="0" err="1" smtClean="0">
                <a:solidFill>
                  <a:srgbClr val="FFFF00"/>
                </a:solidFill>
              </a:rPr>
              <a:t>جمهوران</a:t>
            </a:r>
            <a:r>
              <a:rPr lang="ar-SA" sz="3600" b="1" dirty="0" smtClean="0">
                <a:solidFill>
                  <a:srgbClr val="FFFF00"/>
                </a:solidFill>
              </a:rPr>
              <a:t> متشابهان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609600" y="2743200"/>
            <a:ext cx="8991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إذا كان الجمهور مخالفاً فحدد مدى اختلافهم وابدأ بالموافق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609600" y="3429000"/>
            <a:ext cx="8991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000" b="1" dirty="0" smtClean="0">
                <a:solidFill>
                  <a:srgbClr val="FFFF00"/>
                </a:solidFill>
              </a:rPr>
              <a:t>إذا كان الموضوع محدداً مسبقاً ، فابدأ به ثم انتقل لما يناسب الجمهور</a:t>
            </a:r>
            <a:endParaRPr lang="en-US" sz="30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609600" y="4114800"/>
            <a:ext cx="8991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اعرف ما الذي يضايق الجمهور وعالجه بحذر</a:t>
            </a: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609600" y="4800600"/>
            <a:ext cx="8991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تأكد من تغطية احتياجات الجمهور قبل التركيز على نقاطك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228600" y="1219200"/>
            <a:ext cx="9372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 smtClean="0"/>
              <a:t>عن أبي ذر رضي الله عنه قال : ........ قلت : يا رسول الله أوصني</a:t>
            </a:r>
            <a:r>
              <a:rPr lang="en-US" sz="2200" b="1" dirty="0" smtClean="0"/>
              <a:t> ,</a:t>
            </a:r>
            <a:br>
              <a:rPr lang="en-US" sz="2200" b="1" dirty="0" smtClean="0"/>
            </a:br>
            <a:r>
              <a:rPr lang="ar-SA" sz="2200" b="1" dirty="0" smtClean="0"/>
              <a:t>قال : (( أوصيك بتقوى الله ؛ فإنها زين لأمرك كله </a:t>
            </a:r>
            <a:r>
              <a:rPr lang="en-US" sz="2200" b="1" dirty="0" smtClean="0"/>
              <a:t>((</a:t>
            </a:r>
            <a:br>
              <a:rPr lang="en-US" sz="2200" b="1" dirty="0" smtClean="0"/>
            </a:br>
            <a:r>
              <a:rPr lang="en-US" sz="2200" b="1" dirty="0" smtClean="0"/>
              <a:t>* </a:t>
            </a:r>
            <a:r>
              <a:rPr lang="ar-SA" sz="2200" b="1" dirty="0" smtClean="0"/>
              <a:t>وعن أبي هريرة رضي الله عنه أن رجلا قال للنبي صلى الله عليه </a:t>
            </a:r>
            <a:r>
              <a:rPr lang="ar-SA" sz="2200" b="1" dirty="0" err="1" smtClean="0"/>
              <a:t>و</a:t>
            </a:r>
            <a:r>
              <a:rPr lang="ar-SA" sz="2200" b="1" dirty="0" smtClean="0"/>
              <a:t> سلم أوصني ؛ قال : (( لا تغضب فردد مرارا قال لا تغضب</a:t>
            </a:r>
            <a:r>
              <a:rPr lang="en-US" sz="2200" b="1" dirty="0" smtClean="0"/>
              <a:t> </a:t>
            </a:r>
            <a:r>
              <a:rPr lang="ar-SA" sz="2200" b="1" dirty="0" smtClean="0"/>
              <a:t>)) </a:t>
            </a:r>
            <a:r>
              <a:rPr lang="ar-SA" sz="2200" b="1" u="sng" dirty="0" smtClean="0"/>
              <a:t>رواه البخاري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2200" b="1" dirty="0" smtClean="0"/>
              <a:t>* </a:t>
            </a:r>
            <a:r>
              <a:rPr lang="ar-SA" sz="2200" b="1" dirty="0" smtClean="0"/>
              <a:t>وعن </a:t>
            </a:r>
            <a:r>
              <a:rPr lang="ar-SA" sz="2200" b="1" dirty="0" err="1" smtClean="0"/>
              <a:t>جرموذ</a:t>
            </a:r>
            <a:r>
              <a:rPr lang="ar-SA" sz="2200" b="1" dirty="0" smtClean="0"/>
              <a:t> </a:t>
            </a:r>
            <a:r>
              <a:rPr lang="ar-SA" sz="2200" b="1" dirty="0" err="1" smtClean="0"/>
              <a:t>الجهني</a:t>
            </a:r>
            <a:r>
              <a:rPr lang="ar-SA" sz="2200" b="1" dirty="0" smtClean="0"/>
              <a:t> رضي الله عنه قال : قلت يا رسول الله أوصني ! قال (( أوصيك ألا تكون لعانا </a:t>
            </a:r>
            <a:r>
              <a:rPr lang="en-US" sz="2200" b="1" dirty="0" smtClean="0"/>
              <a:t> (</a:t>
            </a:r>
            <a:br>
              <a:rPr lang="en-US" sz="2200" b="1" dirty="0" smtClean="0"/>
            </a:br>
            <a:r>
              <a:rPr lang="en-US" sz="2200" b="1" dirty="0" smtClean="0"/>
              <a:t>* </a:t>
            </a:r>
            <a:r>
              <a:rPr lang="ar-SA" sz="2200" b="1" dirty="0" smtClean="0"/>
              <a:t>وعن أسود بن </a:t>
            </a:r>
            <a:r>
              <a:rPr lang="ar-SA" sz="2200" b="1" dirty="0" err="1" smtClean="0"/>
              <a:t>أصرم</a:t>
            </a:r>
            <a:r>
              <a:rPr lang="ar-SA" sz="2200" b="1" dirty="0" smtClean="0"/>
              <a:t> رضي الله عنه قال : قلت يا رسول الله أوصني قال : (( تملك يدك</a:t>
            </a:r>
            <a:r>
              <a:rPr lang="en-US" sz="2200" b="1" dirty="0" smtClean="0"/>
              <a:t> (( </a:t>
            </a:r>
            <a:br>
              <a:rPr lang="en-US" sz="2200" b="1" dirty="0" smtClean="0"/>
            </a:br>
            <a:r>
              <a:rPr lang="en-US" sz="2200" b="1" dirty="0" smtClean="0"/>
              <a:t>*</a:t>
            </a:r>
            <a:r>
              <a:rPr lang="ar-SA" sz="2200" b="1" dirty="0" smtClean="0"/>
              <a:t>وعن أبي سعيد رضي الله عنه قال : جاء رجل إلى رسول الله صلى الله عليه وسلم فقال : يا رسول الله أوصني</a:t>
            </a:r>
            <a:r>
              <a:rPr lang="en-US" sz="2200" b="1" dirty="0" smtClean="0"/>
              <a:t> !</a:t>
            </a:r>
            <a:r>
              <a:rPr lang="ar-SA" sz="2200" b="1" dirty="0" smtClean="0"/>
              <a:t>قال : (( عليك بتقوى الله فإنها جماع كل خير , وعليك بالجهاد في سبيل الله فإنها رهبانية المسلمين , وعليك بذكر الله وتلاوة كتابه فإنه نور لك في الأرض وذكر لك في السماء ))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2200" b="1" dirty="0" smtClean="0"/>
              <a:t>* </a:t>
            </a:r>
            <a:r>
              <a:rPr lang="ar-SA" sz="2200" b="1" dirty="0" smtClean="0"/>
              <a:t>وعن معاذ رضي الله عنه قال يا رسول الله أوصني !قال : (( أُعبد الله كأنك تراه , واعدد نفسك في الموتى , وإن شئت أنبأتك بما هو أملك بك من هذا كله , قال هذا وأشار بيده إلى لسانه</a:t>
            </a:r>
            <a:r>
              <a:rPr lang="en-US" sz="2200" b="1" dirty="0" smtClean="0"/>
              <a:t> (( </a:t>
            </a:r>
            <a:br>
              <a:rPr lang="en-US" sz="2200" b="1" dirty="0" smtClean="0"/>
            </a:br>
            <a:r>
              <a:rPr lang="en-US" sz="2200" b="1" dirty="0" smtClean="0"/>
              <a:t>* </a:t>
            </a:r>
            <a:r>
              <a:rPr lang="ar-SA" sz="2200" b="1" dirty="0" smtClean="0"/>
              <a:t>وعن معاذ بن جبل رضي الله عنه قال قلت يا رسول الله أوصني ! قال : (( عليك بتقوى الله ما استطعت , واذكر الله عند كل حجر وشجر , وما عملت من سوء فأحدث له توبة السر بالسر , والعلانية بالعلانية </a:t>
            </a:r>
            <a:r>
              <a:rPr lang="en-US" sz="2200" b="1" dirty="0" smtClean="0"/>
              <a:t>((</a:t>
            </a:r>
            <a:br>
              <a:rPr lang="en-US" sz="2200" b="1" dirty="0" smtClean="0"/>
            </a:br>
            <a:endParaRPr lang="ar-SA" sz="2200" b="1" dirty="0"/>
          </a:p>
        </p:txBody>
      </p:sp>
      <p:sp>
        <p:nvSpPr>
          <p:cNvPr id="4" name="AutoShape 19" descr="OFFISUPP"/>
          <p:cNvSpPr>
            <a:spLocks noChangeArrowheads="1"/>
          </p:cNvSpPr>
          <p:nvPr/>
        </p:nvSpPr>
        <p:spPr bwMode="auto">
          <a:xfrm>
            <a:off x="1066800" y="1524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نماذج </a:t>
            </a:r>
            <a:r>
              <a:rPr lang="ar-SA" sz="3600" b="1" dirty="0" smtClean="0">
                <a:solidFill>
                  <a:srgbClr val="FFFF00"/>
                </a:solidFill>
              </a:rPr>
              <a:t>تشكيل </a:t>
            </a:r>
            <a:r>
              <a:rPr lang="ar-SA" sz="3600" b="1" dirty="0" smtClean="0">
                <a:solidFill>
                  <a:srgbClr val="FFFF00"/>
                </a:solidFill>
              </a:rPr>
              <a:t>الكلام </a:t>
            </a:r>
            <a:r>
              <a:rPr lang="ar-SA" sz="3600" b="1" dirty="0" smtClean="0">
                <a:solidFill>
                  <a:srgbClr val="FFFF00"/>
                </a:solidFill>
              </a:rPr>
              <a:t>حسب </a:t>
            </a:r>
            <a:r>
              <a:rPr lang="ar-SA" sz="3600" b="1" dirty="0" smtClean="0">
                <a:solidFill>
                  <a:srgbClr val="FFFF00"/>
                </a:solidFill>
              </a:rPr>
              <a:t>الجمهور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304800" y="152400"/>
            <a:ext cx="92964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300" b="1" dirty="0" smtClean="0"/>
              <a:t>وعن عبد الله بن عمرو رضي الله عنهما أن معاذ بن جبل – رضي الله عنه - أراد سفراً فقال : يا رسول الله أوصني</a:t>
            </a:r>
            <a:r>
              <a:rPr lang="en-US" sz="2300" b="1" dirty="0" smtClean="0"/>
              <a:t> !</a:t>
            </a:r>
            <a:r>
              <a:rPr lang="ar-SA" sz="2300" b="1" dirty="0" smtClean="0"/>
              <a:t>قال : (( أُعبد الله ولا تشرك به شيئا</a:t>
            </a:r>
            <a:r>
              <a:rPr lang="en-US" sz="2300" b="1" dirty="0" smtClean="0"/>
              <a:t> ((</a:t>
            </a:r>
            <a:br>
              <a:rPr lang="en-US" sz="2300" b="1" dirty="0" smtClean="0"/>
            </a:br>
            <a:r>
              <a:rPr lang="en-US" sz="2300" b="1" dirty="0" smtClean="0"/>
              <a:t>* </a:t>
            </a:r>
            <a:r>
              <a:rPr lang="ar-SA" sz="2300" b="1" dirty="0" smtClean="0"/>
              <a:t>وعن أبي ذر رضي الله عنه - قال : قلت يا رسول الله أوصني ! قال : (( إذا عملت سيئة فأتبعها حسنة تمحها</a:t>
            </a:r>
            <a:r>
              <a:rPr lang="en-US" sz="2300" b="1" dirty="0" smtClean="0"/>
              <a:t> )) </a:t>
            </a:r>
            <a:r>
              <a:rPr lang="ar-SA" sz="2300" b="1" dirty="0" smtClean="0"/>
              <a:t>قال : قلت يا رسول الله أَمِن الحسنات لا إله إلا الله ؟ قال : (( هي أفضل الحسنات</a:t>
            </a:r>
            <a:r>
              <a:rPr lang="en-US" sz="2300" b="1" dirty="0" smtClean="0"/>
              <a:t> ))*</a:t>
            </a:r>
          </a:p>
          <a:p>
            <a:pPr>
              <a:buFont typeface="Arial" pitchFamily="34" charset="0"/>
              <a:buChar char="•"/>
            </a:pPr>
            <a:r>
              <a:rPr lang="en-US" sz="2300" b="1" dirty="0" smtClean="0"/>
              <a:t> </a:t>
            </a:r>
            <a:r>
              <a:rPr lang="ar-SA" sz="2300" b="1" dirty="0" smtClean="0"/>
              <a:t>عن </a:t>
            </a:r>
            <a:r>
              <a:rPr lang="ar-SA" sz="2300" b="1" dirty="0" err="1" smtClean="0"/>
              <a:t>أميمة</a:t>
            </a:r>
            <a:r>
              <a:rPr lang="ar-SA" sz="2300" b="1" dirty="0" smtClean="0"/>
              <a:t> رضي الله عنها مولاة رسول الله صلى الله عليه وسلم قالت</a:t>
            </a:r>
            <a:r>
              <a:rPr lang="en-US" sz="2300" b="1" dirty="0" smtClean="0"/>
              <a:t> : </a:t>
            </a:r>
            <a:br>
              <a:rPr lang="en-US" sz="2300" b="1" dirty="0" smtClean="0"/>
            </a:br>
            <a:r>
              <a:rPr lang="ar-SA" sz="2300" b="1" dirty="0" smtClean="0"/>
              <a:t>كنت أصب على رسول الله صلى الله عليه وسلم وضوءه , فدخل رجل فقال : أوصني ! فقال : (( لا تشرك بالله شيئاً وإن قُطِّعت وحُرِّقت بالنار , ولا تعص والديك , وإن أمراك أن تَخَلَّى من أهلك ودنياك فتخلَّ , ولا تشربن خمرا فإنها مفتاح كل شر , ولا تتركن صلاة متعمدا فمن فعل ذلك فقد برئت منه ذمة الله وذمة رسوله</a:t>
            </a:r>
            <a:r>
              <a:rPr lang="en-US" sz="2300" b="1" dirty="0" smtClean="0"/>
              <a:t> (( </a:t>
            </a:r>
            <a:br>
              <a:rPr lang="en-US" sz="2300" b="1" dirty="0" smtClean="0"/>
            </a:br>
            <a:r>
              <a:rPr lang="en-US" sz="2300" b="1" dirty="0" smtClean="0"/>
              <a:t>* </a:t>
            </a:r>
            <a:r>
              <a:rPr lang="ar-SA" sz="2300" b="1" dirty="0" smtClean="0"/>
              <a:t>وعن سعد بن أبي وقاص رضي الله عنه قال أتى النبي صلى الله عليه وسلم رجل فقال : يا رسول الله أوصني وأوجز ! فقال النبي صلى الله عليه وسلم : (( عليك بالإياس مما في أيدي الناس . .  . وإياك وما يعتذر منه</a:t>
            </a:r>
            <a:r>
              <a:rPr lang="en-US" sz="2300" b="1" dirty="0" smtClean="0"/>
              <a:t> (( </a:t>
            </a:r>
            <a:br>
              <a:rPr lang="en-US" sz="2300" b="1" dirty="0" smtClean="0"/>
            </a:br>
            <a:r>
              <a:rPr lang="en-US" sz="2300" b="1" dirty="0" smtClean="0"/>
              <a:t>* </a:t>
            </a:r>
            <a:r>
              <a:rPr lang="ar-SA" sz="2300" b="1" dirty="0" smtClean="0"/>
              <a:t>قال صلى الله عليه وسلم (( أوصيك أن تستحي من الله عز وجل كما تستحي رجلا من صالحي قومك))</a:t>
            </a:r>
            <a:r>
              <a:rPr lang="en-US" sz="2300" b="1" dirty="0" smtClean="0"/>
              <a:t>.</a:t>
            </a:r>
            <a:br>
              <a:rPr lang="en-US" sz="2300" b="1" dirty="0" smtClean="0"/>
            </a:br>
            <a:r>
              <a:rPr lang="en-US" sz="2300" b="1" dirty="0" smtClean="0"/>
              <a:t>* </a:t>
            </a:r>
            <a:r>
              <a:rPr lang="ar-SA" sz="2300" b="1" dirty="0" smtClean="0"/>
              <a:t>قال صلى الله عليه وسلم((أوصيك بتقوى الله و التكبير على كل شرف</a:t>
            </a:r>
            <a:r>
              <a:rPr lang="en-US" sz="2300" b="1" dirty="0" smtClean="0"/>
              <a:t> ((</a:t>
            </a:r>
            <a:endParaRPr lang="ar-SA" sz="2300" b="1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2286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نموذج </a:t>
            </a:r>
            <a:r>
              <a:rPr lang="ar-SA" sz="3600" b="1" dirty="0" smtClean="0">
                <a:solidFill>
                  <a:srgbClr val="FFFF00"/>
                </a:solidFill>
              </a:rPr>
              <a:t>تشكيل الكلام حسب الجهور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838200" y="1227666"/>
          <a:ext cx="82296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2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990600" y="457200"/>
            <a:ext cx="7620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مرحلة ما قبل الإعداد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2954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الجمهور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2286000"/>
            <a:ext cx="8610600" cy="35052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القاعدة تقول :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(شكل حديثك حسب جمهورك)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على الملقي أن يعرف كم عدد الحضور التقريبي؟ فإن كان جمهور صغيراً (أقل من 25) شخصاً فيعلم الملقي حينئذ أن الانتباه أكثر فالأمثلة أكثر والأسئلة والمناقشات ستكون مباشرة.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الجمهور كبيراً أكثر من ((25 شخصاً)) فسيحدث السَرَحان والهمس مع الجار والتشتت في الانتباه ، فعند ذلك يقوم الملقي بالربط والتلخيص ليحافظ على تركيز الجمهور وانتباهه.</a:t>
            </a:r>
          </a:p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990600" y="457200"/>
            <a:ext cx="7620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مرحلة ما قبل الإعداد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2954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الهدف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2286000"/>
            <a:ext cx="8610600" cy="3505200"/>
          </a:xfrm>
          <a:prstGeom prst="rect">
            <a:avLst/>
          </a:prstGeom>
        </p:spPr>
        <p:txBody>
          <a:bodyPr/>
          <a:lstStyle/>
          <a:p>
            <a:pPr indent="108000" algn="just">
              <a:spcBef>
                <a:spcPts val="0"/>
              </a:spcBef>
              <a:defRPr/>
            </a:pPr>
            <a:r>
              <a:rPr lang="ar-SA" sz="3200" dirty="0" smtClean="0"/>
              <a:t>عملية الهدف تعد عملية سهلة ، وتجعل كل شيء بعدها ينساب سهلاً ويسيراً ، فأبدأ بها أولاً وستجد كل شيء بعدها سيغدو سلساً ، فلعل هدفك الرئيس هو أن تعرّف الجمهور على شيء جديد ، وتجعله يفكر فيه .. ويشعر </a:t>
            </a:r>
            <a:r>
              <a:rPr lang="ar-SA" sz="3200" dirty="0" err="1" smtClean="0"/>
              <a:t>به</a:t>
            </a:r>
            <a:r>
              <a:rPr lang="ar-SA" sz="3200" dirty="0" smtClean="0"/>
              <a:t> ويتذكره دائماً ..فكيف ستصل لهدفك؟ فكر في ذلك جيداً !!.</a:t>
            </a:r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 </a:t>
            </a:r>
          </a:p>
          <a:p>
            <a:pPr lvl="0" indent="108000" algn="just">
              <a:spcBef>
                <a:spcPts val="0"/>
              </a:spcBef>
              <a:defRPr/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990600" y="457200"/>
            <a:ext cx="7620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مرحلة ما قبل الإعداد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295400"/>
            <a:ext cx="7620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طريقة كتابة الهدف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2286000"/>
            <a:ext cx="8610600" cy="3505200"/>
          </a:xfrm>
          <a:prstGeom prst="rect">
            <a:avLst/>
          </a:prstGeom>
        </p:spPr>
        <p:txBody>
          <a:bodyPr/>
          <a:lstStyle/>
          <a:p>
            <a:pPr indent="108000" algn="just">
              <a:spcBef>
                <a:spcPts val="0"/>
              </a:spcBef>
              <a:defRPr/>
            </a:pPr>
            <a:r>
              <a:rPr lang="ar-SA" sz="3600" dirty="0" smtClean="0"/>
              <a:t>اكتب جملة من 25 كلمة أو أقل تشرح  موضوع حديثك مرتبطاً بهدفك.</a:t>
            </a:r>
          </a:p>
          <a:p>
            <a:pPr indent="108000" algn="just">
              <a:spcBef>
                <a:spcPts val="0"/>
              </a:spcBef>
              <a:defRPr/>
            </a:pPr>
            <a:r>
              <a:rPr lang="ar-SA" sz="3200" dirty="0" smtClean="0"/>
              <a:t>إذا كنت أنت غير واضح في هدفك فكيف يستطيع المستمع أن يتبين هذا الهدف؟</a:t>
            </a:r>
          </a:p>
          <a:p>
            <a:pPr indent="108000" algn="just">
              <a:spcBef>
                <a:spcPts val="0"/>
              </a:spcBef>
              <a:defRPr/>
            </a:pPr>
            <a:endParaRPr lang="ar-SA" sz="3200" dirty="0" smtClean="0"/>
          </a:p>
          <a:p>
            <a:pPr lvl="0" indent="108000" algn="just">
              <a:spcBef>
                <a:spcPts val="0"/>
              </a:spcBef>
              <a:defRPr/>
            </a:pPr>
            <a:r>
              <a:rPr lang="ar-SA" sz="3200" dirty="0" smtClean="0"/>
              <a:t> </a:t>
            </a:r>
          </a:p>
          <a:p>
            <a:pPr lvl="0" indent="108000" algn="just">
              <a:spcBef>
                <a:spcPts val="0"/>
              </a:spcBef>
              <a:defRPr/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إعداد الكلام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447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رتب العناوين والمعلومات التي تريد طرحها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90600" y="2133600"/>
            <a:ext cx="7391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سجل وجهة نظرك ولا تعتمد على أراء الآخرين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7432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استشهد بالقرآن الكريم ، السنة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34290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أكثر من: القصص ، الشعر ، الأقوال ، الحكم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90600" y="4114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اذكر الإحصائيات والأرقام ، وآخر المعلومات </a:t>
            </a: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90600" y="48006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ضع نقطة رئيسة لكل 15 دقيقة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990600" y="54864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اربط كل فقراتك بالموضوع الرئيس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3124</TotalTime>
  <Words>566</Words>
  <Application>Microsoft Office PowerPoint</Application>
  <PresentationFormat>A4 Paper (210x297 mm)‎</PresentationFormat>
  <Paragraphs>93</Paragraphs>
  <Slides>14</Slides>
  <Notes>14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الخامسة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208</cp:revision>
  <dcterms:created xsi:type="dcterms:W3CDTF">2009-10-14T19:14:34Z</dcterms:created>
  <dcterms:modified xsi:type="dcterms:W3CDTF">2010-10-30T04:13:07Z</dcterms:modified>
</cp:coreProperties>
</file>