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1" r:id="rId3"/>
    <p:sldId id="314" r:id="rId4"/>
    <p:sldId id="315" r:id="rId5"/>
    <p:sldId id="316" r:id="rId6"/>
    <p:sldId id="317" r:id="rId7"/>
    <p:sldId id="319" r:id="rId8"/>
    <p:sldId id="318" r:id="rId9"/>
    <p:sldId id="320" r:id="rId10"/>
    <p:sldId id="321" r:id="rId11"/>
    <p:sldId id="322" r:id="rId12"/>
    <p:sldId id="312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السادسة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905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إعداد الكلام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مفاتيح لاختيار العنوان الجذاب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من وسائل التدريب قبل الإلقاء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تذكر هذه الأمور: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1371600" y="20574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حدد الموضوع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1371600" y="28956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حلل الجمهور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1371600" y="38100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حدد الهدف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1371600" y="47244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أبدع أفكاراً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  <p:bldP spid="8" grpId="0" animBg="1" autoUpdateAnimBg="0"/>
      <p:bldP spid="9" grpId="0" animBg="1" autoUpdateAnimBg="0"/>
      <p:bldP spid="1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057400"/>
            <a:ext cx="81534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اختر عنواناً يحدد الفكرة الرئيسية دون </a:t>
            </a:r>
            <a:r>
              <a:rPr lang="ar-SA" sz="4000" b="1" dirty="0" err="1" smtClean="0">
                <a:solidFill>
                  <a:srgbClr val="FFFF00"/>
                </a:solidFill>
              </a:rPr>
              <a:t>الفرعيات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3" name="Subtitle 5"/>
          <p:cNvSpPr txBox="1">
            <a:spLocks/>
          </p:cNvSpPr>
          <p:nvPr/>
        </p:nvSpPr>
        <p:spPr>
          <a:xfrm>
            <a:off x="990600" y="2971800"/>
            <a:ext cx="8153400" cy="2819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لا تحاول أن يشكمل العنوان جزئيات الموضوع ، بل ركز في عنوانك على الفكرة الأساسية في العنوان.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90600" y="1981200"/>
            <a:ext cx="8153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اختر عنواناً فيه إبداع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990601" y="2743200"/>
            <a:ext cx="815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العنوان دعاية للخطبة فأحسن اختياره.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ومن المثير في العنوان استخدام الأسلوب الاستفهامي.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أو الأعداد فلها جمال خاص.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057400"/>
            <a:ext cx="81534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اختصر في العنوان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2" name="Subtitle 5"/>
          <p:cNvSpPr txBox="1">
            <a:spLocks/>
          </p:cNvSpPr>
          <p:nvPr/>
        </p:nvSpPr>
        <p:spPr>
          <a:xfrm>
            <a:off x="990600" y="2971800"/>
            <a:ext cx="8153400" cy="2819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noProof="0" dirty="0" smtClean="0">
                <a:latin typeface="+mn-lt"/>
              </a:rPr>
              <a:t>كلما كان العنوان مختصراً كان أفضل ، ومن الأحسن ألا يزيد العنوان عن ثلاث كلمات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685800" y="2057400"/>
            <a:ext cx="86868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اختر عنواناً غير مكرر ولا مشهور فيه إبداع وحداثة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2" name="Subtitle 5"/>
          <p:cNvSpPr txBox="1">
            <a:spLocks/>
          </p:cNvSpPr>
          <p:nvPr/>
        </p:nvSpPr>
        <p:spPr>
          <a:xfrm>
            <a:off x="685800" y="2971800"/>
            <a:ext cx="8763000" cy="2819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noProof="0" dirty="0" smtClean="0">
                <a:latin typeface="+mn-lt"/>
              </a:rPr>
              <a:t>كلما كان العنوان شاداً ، وليس مكرراً ولا مشهوراً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b="1" baseline="0" dirty="0" smtClean="0">
                <a:latin typeface="+mn-lt"/>
              </a:rPr>
              <a:t>وكلما كان العنوان فيه</a:t>
            </a:r>
            <a:r>
              <a:rPr lang="ar-SA" sz="3200" b="1" dirty="0" smtClean="0">
                <a:latin typeface="+mn-lt"/>
              </a:rPr>
              <a:t> ترغيب في الموضوع وإثارة في الفضول</a:t>
            </a:r>
          </a:p>
          <a:p>
            <a:pPr marL="342900" lvl="0" indent="-342900">
              <a:spcBef>
                <a:spcPct val="20000"/>
              </a:spcBef>
            </a:pPr>
            <a:r>
              <a:rPr lang="ar-SA" sz="3200" b="1" smtClean="0">
                <a:latin typeface="+mn-lt"/>
              </a:rPr>
              <a:t>	كان </a:t>
            </a:r>
            <a:r>
              <a:rPr lang="ar-SA" sz="3200" b="1" dirty="0" smtClean="0">
                <a:latin typeface="+mn-lt"/>
              </a:rPr>
              <a:t>جاذباً أكثر 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057400"/>
            <a:ext cx="81534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اختر عنوانا ًمناسباً للجمهور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2" name="Subtitle 5"/>
          <p:cNvSpPr txBox="1">
            <a:spLocks/>
          </p:cNvSpPr>
          <p:nvPr/>
        </p:nvSpPr>
        <p:spPr>
          <a:xfrm>
            <a:off x="685800" y="2971800"/>
            <a:ext cx="8763000" cy="2819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noProof="0" dirty="0" smtClean="0">
                <a:latin typeface="+mn-lt"/>
              </a:rPr>
              <a:t>العنوان هو اللوحة التي تضعها في مقدمة المحل تدل </a:t>
            </a:r>
            <a:r>
              <a:rPr lang="ar-SA" sz="3200" b="1" dirty="0" smtClean="0">
                <a:latin typeface="+mn-lt"/>
              </a:rPr>
              <a:t>الزبائن على محلك.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فكلما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كنت مبدعاً في صياغة عنوان يجذب جمهورك ، ويناسب احتياجاتهم ولغتهم ومستواهم زاد جمهورك وتأثيرك.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057400"/>
            <a:ext cx="81534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أجعل العنوان آخر ما تكتبه 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2" name="Subtitle 5"/>
          <p:cNvSpPr txBox="1">
            <a:spLocks/>
          </p:cNvSpPr>
          <p:nvPr/>
        </p:nvSpPr>
        <p:spPr>
          <a:xfrm>
            <a:off x="685800" y="2971800"/>
            <a:ext cx="8763000" cy="2819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noProof="0" dirty="0" smtClean="0">
                <a:latin typeface="+mn-lt"/>
              </a:rPr>
              <a:t>إذا أخرت كتابة العنوان بعد نهاية موضوعك ستجده: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noProof="0" dirty="0" smtClean="0">
                <a:latin typeface="+mn-lt"/>
              </a:rPr>
              <a:t> سهلاً وممتعاً.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noProof="0" dirty="0" smtClean="0">
                <a:latin typeface="+mn-lt"/>
              </a:rPr>
              <a:t>دالاً على أهم ما تريد.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الإعداد للكلام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763000" cy="762000"/>
          </a:xfrm>
          <a:prstGeom prst="rect">
            <a:avLst/>
          </a:prstGeom>
        </p:spPr>
        <p:txBody>
          <a:bodyPr/>
          <a:lstStyle/>
          <a:p>
            <a:pPr marL="342900" indent="-342900" rtl="0"/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PT Bold Heading" pitchFamily="2" charset="-78"/>
              </a:rPr>
              <a:t>قواعد لاختيار العنوان</a:t>
            </a: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057400"/>
            <a:ext cx="81534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جرب أن تضع عناوين جذابة لمجموعة من أفكارك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التدريب قبل الإلقاء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Subtitle 5"/>
          <p:cNvSpPr txBox="1">
            <a:spLocks/>
          </p:cNvSpPr>
          <p:nvPr/>
        </p:nvSpPr>
        <p:spPr>
          <a:xfrm>
            <a:off x="685800" y="1524000"/>
            <a:ext cx="8763000" cy="42672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ar-SA" sz="3200" dirty="0" smtClean="0"/>
              <a:t>		كما يتدرب الممثلون كذلك يتدرب الخطباء ؛ فالتدرب مهم جداً ، وخاصة للمبتدئين وكذلك في حالة إلقاء موضوع جديد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وسائل التدريب قبل الإلقاء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447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الاستماع للخطبة من التسجيل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990600" y="2133600"/>
            <a:ext cx="73914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إلقاء الدرس أمام المرآة أو على الجمادات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7432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إلقاء الدرس على شخصين أو أكثر بقليل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90600" y="34290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قياس مدة الحديث عند التدرب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990600" y="4114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لا تتوقف أثناء التدرب، وأترك الملاحظات للنهاية</a:t>
            </a: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990600" y="48006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ar-SA" sz="3400" b="1" dirty="0" smtClean="0">
                <a:solidFill>
                  <a:srgbClr val="FFFF00"/>
                </a:solidFill>
              </a:rPr>
              <a:t>تدرب بشدة في: المقدمة، القصص، النقلات، الخاتمة</a:t>
            </a:r>
            <a:endParaRPr lang="en-US" sz="3400" b="1" dirty="0" smtClean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990600" y="54864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لا مانع من وجود اختلافات بين التطبيق والتدريب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3076</TotalTime>
  <Words>319</Words>
  <Application>Microsoft Office PowerPoint</Application>
  <PresentationFormat>A4 Paper (210x297 mm)‎</PresentationFormat>
  <Paragraphs>77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السادسة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201</cp:revision>
  <dcterms:created xsi:type="dcterms:W3CDTF">2009-10-14T19:14:34Z</dcterms:created>
  <dcterms:modified xsi:type="dcterms:W3CDTF">2010-10-30T04:20:35Z</dcterms:modified>
</cp:coreProperties>
</file>