
<file path=[Content_Types].xml><?xml version="1.0" encoding="utf-8"?>
<Types xmlns="http://schemas.openxmlformats.org/package/2006/content-types">
  <Override PartName="/ppt/slides/slide6.xml" ContentType="application/vnd.openxmlformats-officedocument.presentationml.slide+xml"/>
  <Override PartName="/ppt/slideLayouts/slideLayout8.xml" ContentType="application/vnd.openxmlformats-officedocument.presentationml.slideLayout+xml"/>
  <Override PartName="/ppt/notesSlides/notesSlide2.xml" ContentType="application/vnd.openxmlformats-officedocument.presentationml.notesSlide+xml"/>
  <Override PartName="/ppt/slideMasters/slideMaster1.xml" ContentType="application/vnd.openxmlformats-officedocument.presentationml.slideMaster+xml"/>
  <Override PartName="/ppt/slides/slide4.xml" ContentType="application/vnd.openxmlformats-officedocument.presentationml.slide+xml"/>
  <Override PartName="/ppt/slideLayouts/slideLayout4.xml" ContentType="application/vnd.openxmlformats-officedocument.presentationml.slideLayout+xml"/>
  <Override PartName="/ppt/slideLayouts/slideLayout6.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15.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Override PartName="/ppt/slideLayouts/slideLayout3.xml" ContentType="application/vnd.openxmlformats-officedocument.presentationml.slideLayout+xml"/>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s/slide13.xml" ContentType="application/vnd.openxmlformats-officedocument.presentationml.slide+xml"/>
  <Override PartName="/ppt/slides/slide14.xml" ContentType="application/vnd.openxmlformats-officedocument.presentationml.slide+xml"/>
  <Override PartName="/ppt/notesMasters/notesMaster1.xml" ContentType="application/vnd.openxmlformats-officedocument.presentationml.notesMaster+xml"/>
  <Override PartName="/ppt/slideLayouts/slideLayout1.xml" ContentType="application/vnd.openxmlformats-officedocument.presentationml.slideLayout+xml"/>
  <Override PartName="/ppt/notesSlides/notesSlide15.xml" ContentType="application/vnd.openxmlformats-officedocument.presentationml.notesSlide+xml"/>
  <Override PartName="/docProps/app.xml" ContentType="application/vnd.openxmlformats-officedocument.extended-properties+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slideLayouts/slideLayout10.xml" ContentType="application/vnd.openxmlformats-officedocument.presentationml.slideLayout+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10.xml" ContentType="application/vnd.openxmlformats-officedocument.presentationml.notes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ppt/notesSlides/notesSlide4.xml" ContentType="application/vnd.openxmlformats-officedocument.presentationml.notesSlide+xml"/>
  <Override PartName="/ppt/notesSlides/notesSlide5.xml" ContentType="application/vnd.openxmlformats-officedocument.presentationml.notesSlide+xml"/>
  <Override PartName="/docProps/core.xml" ContentType="application/vnd.openxmlformats-package.core-properties+xml"/>
  <Override PartName="/ppt/slides/slide5.xml" ContentType="application/vnd.openxmlformats-officedocument.presentationml.slide+xml"/>
  <Override PartName="/ppt/slideLayouts/slideLayout7.xml" ContentType="application/vnd.openxmlformats-officedocument.presentationml.slideLayout+xml"/>
  <Override PartName="/ppt/notesSlides/notesSlide1.xml" ContentType="application/vnd.openxmlformats-officedocument.presentationml.notesSlide+xml"/>
  <Override PartName="/ppt/notesSlides/notesSlide3.xml" ContentType="application/vnd.openxmlformats-officedocument.presentationml.notesSlide+xml"/>
  <Default Extension="png" ContentType="image/png"/>
  <Override PartName="/ppt/slides/slide3.xml" ContentType="application/vnd.openxmlformats-officedocument.presentationml.slide+xml"/>
  <Override PartName="/ppt/presProps.xml" ContentType="application/vnd.openxmlformats-officedocument.presentationml.presProps+xml"/>
  <Override PartName="/ppt/slideLayouts/slideLayout5.xml" ContentType="application/vnd.openxmlformats-officedocument.presentationml.slideLayout+xml"/>
  <Override PartName="/ppt/theme/theme2.xml" ContentType="application/vnd.openxmlformats-officedocument.theme+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17"/>
  </p:notesMasterIdLst>
  <p:sldIdLst>
    <p:sldId id="256" r:id="rId2"/>
    <p:sldId id="291" r:id="rId3"/>
    <p:sldId id="353" r:id="rId4"/>
    <p:sldId id="354" r:id="rId5"/>
    <p:sldId id="362" r:id="rId6"/>
    <p:sldId id="355" r:id="rId7"/>
    <p:sldId id="356" r:id="rId8"/>
    <p:sldId id="357" r:id="rId9"/>
    <p:sldId id="358" r:id="rId10"/>
    <p:sldId id="359" r:id="rId11"/>
    <p:sldId id="360" r:id="rId12"/>
    <p:sldId id="331" r:id="rId13"/>
    <p:sldId id="361" r:id="rId14"/>
    <p:sldId id="363" r:id="rId15"/>
    <p:sldId id="266" r:id="rId16"/>
  </p:sldIdLst>
  <p:sldSz cx="9906000" cy="6858000" type="A4"/>
  <p:notesSz cx="6858000" cy="9144000"/>
  <p:defaultTextStyle>
    <a:defPPr>
      <a:defRPr lang="en-US"/>
    </a:defPPr>
    <a:lvl1pPr algn="r" rtl="1" fontAlgn="base">
      <a:spcBef>
        <a:spcPct val="0"/>
      </a:spcBef>
      <a:spcAft>
        <a:spcPct val="0"/>
      </a:spcAft>
      <a:defRPr kern="1200">
        <a:solidFill>
          <a:schemeClr val="tx1"/>
        </a:solidFill>
        <a:latin typeface="Arial" pitchFamily="34" charset="0"/>
        <a:ea typeface="+mn-ea"/>
        <a:cs typeface="Arial" pitchFamily="34" charset="0"/>
      </a:defRPr>
    </a:lvl1pPr>
    <a:lvl2pPr marL="457200" algn="r" rtl="1" fontAlgn="base">
      <a:spcBef>
        <a:spcPct val="0"/>
      </a:spcBef>
      <a:spcAft>
        <a:spcPct val="0"/>
      </a:spcAft>
      <a:defRPr kern="1200">
        <a:solidFill>
          <a:schemeClr val="tx1"/>
        </a:solidFill>
        <a:latin typeface="Arial" pitchFamily="34" charset="0"/>
        <a:ea typeface="+mn-ea"/>
        <a:cs typeface="Arial" pitchFamily="34" charset="0"/>
      </a:defRPr>
    </a:lvl2pPr>
    <a:lvl3pPr marL="914400" algn="r" rtl="1" fontAlgn="base">
      <a:spcBef>
        <a:spcPct val="0"/>
      </a:spcBef>
      <a:spcAft>
        <a:spcPct val="0"/>
      </a:spcAft>
      <a:defRPr kern="1200">
        <a:solidFill>
          <a:schemeClr val="tx1"/>
        </a:solidFill>
        <a:latin typeface="Arial" pitchFamily="34" charset="0"/>
        <a:ea typeface="+mn-ea"/>
        <a:cs typeface="Arial" pitchFamily="34" charset="0"/>
      </a:defRPr>
    </a:lvl3pPr>
    <a:lvl4pPr marL="1371600" algn="r" rtl="1" fontAlgn="base">
      <a:spcBef>
        <a:spcPct val="0"/>
      </a:spcBef>
      <a:spcAft>
        <a:spcPct val="0"/>
      </a:spcAft>
      <a:defRPr kern="1200">
        <a:solidFill>
          <a:schemeClr val="tx1"/>
        </a:solidFill>
        <a:latin typeface="Arial" pitchFamily="34" charset="0"/>
        <a:ea typeface="+mn-ea"/>
        <a:cs typeface="Arial" pitchFamily="34" charset="0"/>
      </a:defRPr>
    </a:lvl4pPr>
    <a:lvl5pPr marL="1828800" algn="r" rtl="1" fontAlgn="base">
      <a:spcBef>
        <a:spcPct val="0"/>
      </a:spcBef>
      <a:spcAft>
        <a:spcPct val="0"/>
      </a:spcAft>
      <a:defRPr kern="1200">
        <a:solidFill>
          <a:schemeClr val="tx1"/>
        </a:solidFill>
        <a:latin typeface="Arial" pitchFamily="34" charset="0"/>
        <a:ea typeface="+mn-ea"/>
        <a:cs typeface="Arial" pitchFamily="34" charset="0"/>
      </a:defRPr>
    </a:lvl5pPr>
    <a:lvl6pPr marL="2286000" algn="r" defTabSz="914400" rtl="1" eaLnBrk="1" latinLnBrk="0" hangingPunct="1">
      <a:defRPr kern="1200">
        <a:solidFill>
          <a:schemeClr val="tx1"/>
        </a:solidFill>
        <a:latin typeface="Arial" pitchFamily="34" charset="0"/>
        <a:ea typeface="+mn-ea"/>
        <a:cs typeface="Arial" pitchFamily="34" charset="0"/>
      </a:defRPr>
    </a:lvl6pPr>
    <a:lvl7pPr marL="2743200" algn="r" defTabSz="914400" rtl="1" eaLnBrk="1" latinLnBrk="0" hangingPunct="1">
      <a:defRPr kern="1200">
        <a:solidFill>
          <a:schemeClr val="tx1"/>
        </a:solidFill>
        <a:latin typeface="Arial" pitchFamily="34" charset="0"/>
        <a:ea typeface="+mn-ea"/>
        <a:cs typeface="Arial" pitchFamily="34" charset="0"/>
      </a:defRPr>
    </a:lvl7pPr>
    <a:lvl8pPr marL="3200400" algn="r" defTabSz="914400" rtl="1" eaLnBrk="1" latinLnBrk="0" hangingPunct="1">
      <a:defRPr kern="1200">
        <a:solidFill>
          <a:schemeClr val="tx1"/>
        </a:solidFill>
        <a:latin typeface="Arial" pitchFamily="34" charset="0"/>
        <a:ea typeface="+mn-ea"/>
        <a:cs typeface="Arial" pitchFamily="34" charset="0"/>
      </a:defRPr>
    </a:lvl8pPr>
    <a:lvl9pPr marL="3657600" algn="r" defTabSz="914400" rtl="1" eaLnBrk="1" latinLnBrk="0" hangingPunct="1">
      <a:defRPr kern="1200">
        <a:solidFill>
          <a:schemeClr val="tx1"/>
        </a:solidFill>
        <a:latin typeface="Arial" pitchFamily="34" charset="0"/>
        <a:ea typeface="+mn-ea"/>
        <a:cs typeface="Arial" pitchFamily="34" charset="0"/>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useTimings="0">
    <p:present/>
    <p:sldAll/>
    <p:penClr>
      <a:prstClr val="red"/>
    </p:penClr>
  </p:showPr>
  <p:clrMru>
    <a:srgbClr val="FF3300"/>
    <a:srgbClr val="009900"/>
    <a:srgbClr val="000000"/>
    <a:srgbClr val="FF0066"/>
  </p:clrMru>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19" autoAdjust="0"/>
    <p:restoredTop sz="94664" autoAdjust="0"/>
  </p:normalViewPr>
  <p:slideViewPr>
    <p:cSldViewPr>
      <p:cViewPr>
        <p:scale>
          <a:sx n="75" d="100"/>
          <a:sy n="75" d="100"/>
        </p:scale>
        <p:origin x="-498" y="-78"/>
      </p:cViewPr>
      <p:guideLst>
        <p:guide orient="horz" pos="2160"/>
        <p:guide pos="3120"/>
      </p:guideLst>
    </p:cSldViewPr>
  </p:slideViewPr>
  <p:notesTextViewPr>
    <p:cViewPr>
      <p:scale>
        <a:sx n="100" d="100"/>
        <a:sy n="100" d="100"/>
      </p:scale>
      <p:origin x="0" y="0"/>
    </p:cViewPr>
  </p:notesTextViewPr>
  <p:gridSpacing cx="78028800" cy="780288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presProps" Target="presProps.xml"/><Relationship Id="rId3" Type="http://schemas.openxmlformats.org/officeDocument/2006/relationships/slide" Target="slides/slide2.xml"/><Relationship Id="rId21" Type="http://schemas.openxmlformats.org/officeDocument/2006/relationships/tableStyles" Target="tableStyle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notesMaster" Target="notesMasters/notesMaster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slide" Target="slides/slide14.xml"/><Relationship Id="rId10" Type="http://schemas.openxmlformats.org/officeDocument/2006/relationships/slide" Target="slides/slide9.xml"/><Relationship Id="rId19" Type="http://schemas.openxmlformats.org/officeDocument/2006/relationships/viewProps" Target="view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rtl="0" fontAlgn="auto">
              <a:spcBef>
                <a:spcPts val="0"/>
              </a:spcBef>
              <a:spcAft>
                <a:spcPts val="0"/>
              </a:spcAft>
              <a:defRPr sz="1200">
                <a:latin typeface="+mn-lt"/>
                <a:cs typeface="+mn-cs"/>
              </a:defRPr>
            </a:lvl1pPr>
          </a:lstStyle>
          <a:p>
            <a:pPr>
              <a:defRPr/>
            </a:pPr>
            <a:endParaRPr lang="en-US" dirty="0"/>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rtl="0" fontAlgn="auto">
              <a:spcBef>
                <a:spcPts val="0"/>
              </a:spcBef>
              <a:spcAft>
                <a:spcPts val="0"/>
              </a:spcAft>
              <a:defRPr sz="1200">
                <a:latin typeface="+mn-lt"/>
                <a:cs typeface="+mn-cs"/>
              </a:defRPr>
            </a:lvl1pPr>
          </a:lstStyle>
          <a:p>
            <a:pPr>
              <a:defRPr/>
            </a:pPr>
            <a:fld id="{4AB5CE1D-9A7D-4D00-832B-AB80E83F9F84}" type="datetimeFigureOut">
              <a:rPr lang="en-US"/>
              <a:pPr>
                <a:defRPr/>
              </a:pPr>
              <a:t>12/4/2010</a:t>
            </a:fld>
            <a:endParaRPr lang="en-US" dirty="0"/>
          </a:p>
        </p:txBody>
      </p:sp>
      <p:sp>
        <p:nvSpPr>
          <p:cNvPr id="4" name="Slide Image Placeholder 3"/>
          <p:cNvSpPr>
            <a:spLocks noGrp="1" noRot="1" noChangeAspect="1"/>
          </p:cNvSpPr>
          <p:nvPr>
            <p:ph type="sldImg" idx="2"/>
          </p:nvPr>
        </p:nvSpPr>
        <p:spPr>
          <a:xfrm>
            <a:off x="952500" y="685800"/>
            <a:ext cx="4953000" cy="3429000"/>
          </a:xfrm>
          <a:prstGeom prst="rect">
            <a:avLst/>
          </a:prstGeom>
          <a:noFill/>
          <a:ln w="12700">
            <a:solidFill>
              <a:prstClr val="black"/>
            </a:solidFill>
          </a:ln>
        </p:spPr>
        <p:txBody>
          <a:bodyPr vert="horz" lIns="91440" tIns="45720" rIns="91440" bIns="45720" rtlCol="0" anchor="ctr"/>
          <a:lstStyle/>
          <a:p>
            <a:pPr lvl="0"/>
            <a:endParaRPr lang="en-US" noProof="0" dirty="0" smtClean="0"/>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normAutofit/>
          </a:bodyPr>
          <a:lstStyle/>
          <a:p>
            <a:pPr lvl="0"/>
            <a:r>
              <a:rPr lang="en-US" noProof="0" smtClean="0"/>
              <a:t>Click to edit Master text styles</a:t>
            </a:r>
          </a:p>
          <a:p>
            <a:pPr lvl="1"/>
            <a:r>
              <a:rPr lang="en-US" noProof="0" smtClean="0"/>
              <a:t>Second level</a:t>
            </a:r>
          </a:p>
          <a:p>
            <a:pPr lvl="2"/>
            <a:r>
              <a:rPr lang="en-US" noProof="0" smtClean="0"/>
              <a:t>Third level</a:t>
            </a:r>
          </a:p>
          <a:p>
            <a:pPr lvl="3"/>
            <a:r>
              <a:rPr lang="en-US" noProof="0" smtClean="0"/>
              <a:t>Fourth level</a:t>
            </a:r>
          </a:p>
          <a:p>
            <a:pPr lvl="4"/>
            <a:r>
              <a:rPr lang="en-US" noProof="0" smtClean="0"/>
              <a:t>Fifth level</a:t>
            </a:r>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rtl="0" fontAlgn="auto">
              <a:spcBef>
                <a:spcPts val="0"/>
              </a:spcBef>
              <a:spcAft>
                <a:spcPts val="0"/>
              </a:spcAft>
              <a:defRPr sz="1200">
                <a:latin typeface="+mn-lt"/>
                <a:cs typeface="+mn-cs"/>
              </a:defRPr>
            </a:lvl1pPr>
          </a:lstStyle>
          <a:p>
            <a:pPr>
              <a:defRPr/>
            </a:pPr>
            <a:endParaRPr lang="en-US" dirty="0"/>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wrap="square" lIns="91440" tIns="45720" rIns="91440" bIns="45720" numCol="1" anchor="b" anchorCtr="0" compatLnSpc="1">
            <a:prstTxWarp prst="textNoShape">
              <a:avLst/>
            </a:prstTxWarp>
          </a:bodyPr>
          <a:lstStyle>
            <a:lvl1pPr rtl="0">
              <a:defRPr sz="1200">
                <a:latin typeface="Calibri" pitchFamily="34" charset="0"/>
                <a:cs typeface="Arial" charset="0"/>
              </a:defRPr>
            </a:lvl1pPr>
          </a:lstStyle>
          <a:p>
            <a:pPr>
              <a:defRPr/>
            </a:pPr>
            <a:fld id="{CC3E2321-BEA1-483A-B63E-43351015782E}" type="slidenum">
              <a:rPr lang="ar-SA"/>
              <a:pPr>
                <a:defRPr/>
              </a:pPr>
              <a:t>‹#›</a:t>
            </a:fld>
            <a:endParaRPr lang="en-US" dirty="0"/>
          </a:p>
        </p:txBody>
      </p:sp>
    </p:spTree>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mn-lt"/>
        <a:ea typeface="+mn-ea"/>
        <a:cs typeface="+mn-cs"/>
      </a:defRPr>
    </a:lvl1pPr>
    <a:lvl2pPr marL="457200" algn="l" rtl="0" eaLnBrk="0" fontAlgn="base" hangingPunct="0">
      <a:spcBef>
        <a:spcPct val="30000"/>
      </a:spcBef>
      <a:spcAft>
        <a:spcPct val="0"/>
      </a:spcAft>
      <a:defRPr sz="1200" kern="1200">
        <a:solidFill>
          <a:schemeClr val="tx1"/>
        </a:solidFill>
        <a:latin typeface="+mn-lt"/>
        <a:ea typeface="+mn-ea"/>
        <a:cs typeface="+mn-cs"/>
      </a:defRPr>
    </a:lvl2pPr>
    <a:lvl3pPr marL="914400" algn="l" rtl="0" eaLnBrk="0" fontAlgn="base" hangingPunct="0">
      <a:spcBef>
        <a:spcPct val="30000"/>
      </a:spcBef>
      <a:spcAft>
        <a:spcPct val="0"/>
      </a:spcAft>
      <a:defRPr sz="1200" kern="1200">
        <a:solidFill>
          <a:schemeClr val="tx1"/>
        </a:solidFill>
        <a:latin typeface="+mn-lt"/>
        <a:ea typeface="+mn-ea"/>
        <a:cs typeface="+mn-cs"/>
      </a:defRPr>
    </a:lvl3pPr>
    <a:lvl4pPr marL="1371600" algn="l" rtl="0" eaLnBrk="0" fontAlgn="base" hangingPunct="0">
      <a:spcBef>
        <a:spcPct val="30000"/>
      </a:spcBef>
      <a:spcAft>
        <a:spcPct val="0"/>
      </a:spcAft>
      <a:defRPr sz="1200" kern="1200">
        <a:solidFill>
          <a:schemeClr val="tx1"/>
        </a:solidFill>
        <a:latin typeface="+mn-lt"/>
        <a:ea typeface="+mn-ea"/>
        <a:cs typeface="+mn-cs"/>
      </a:defRPr>
    </a:lvl4pPr>
    <a:lvl5pPr marL="1828800" algn="l" rtl="0" eaLnBrk="0" fontAlgn="base" hangingPunct="0">
      <a:spcBef>
        <a:spcPct val="30000"/>
      </a:spcBef>
      <a:spcAft>
        <a:spcPct val="0"/>
      </a:spcAft>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صر نائب لصورة الشريحة 1"/>
          <p:cNvSpPr>
            <a:spLocks noGrp="1" noRot="1" noChangeAspect="1"/>
          </p:cNvSpPr>
          <p:nvPr>
            <p:ph type="sldImg"/>
          </p:nvPr>
        </p:nvSpPr>
        <p:spPr/>
      </p:sp>
      <p:sp>
        <p:nvSpPr>
          <p:cNvPr id="3" name="عنصر نائب للملاحظات 2"/>
          <p:cNvSpPr>
            <a:spLocks noGrp="1"/>
          </p:cNvSpPr>
          <p:nvPr>
            <p:ph type="body" idx="1"/>
          </p:nvPr>
        </p:nvSpPr>
        <p:spPr/>
        <p:txBody>
          <a:bodyPr>
            <a:normAutofit/>
          </a:bodyPr>
          <a:lstStyle/>
          <a:p>
            <a:endParaRPr lang="ar-SA" dirty="0"/>
          </a:p>
        </p:txBody>
      </p:sp>
      <p:sp>
        <p:nvSpPr>
          <p:cNvPr id="4" name="عنصر نائب لرقم الشريحة 3"/>
          <p:cNvSpPr>
            <a:spLocks noGrp="1"/>
          </p:cNvSpPr>
          <p:nvPr>
            <p:ph type="sldNum" sz="quarter" idx="10"/>
          </p:nvPr>
        </p:nvSpPr>
        <p:spPr/>
        <p:txBody>
          <a:bodyPr/>
          <a:lstStyle/>
          <a:p>
            <a:pPr>
              <a:defRPr/>
            </a:pPr>
            <a:fld id="{CC3E2321-BEA1-483A-B63E-43351015782E}" type="slidenum">
              <a:rPr lang="ar-SA" smtClean="0"/>
              <a:pPr>
                <a:defRPr/>
              </a:pPr>
              <a:t>1</a:t>
            </a:fld>
            <a:endParaRPr lang="en-US" dirty="0"/>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صر نائب لصورة الشريحة 1"/>
          <p:cNvSpPr>
            <a:spLocks noGrp="1" noRot="1" noChangeAspect="1"/>
          </p:cNvSpPr>
          <p:nvPr>
            <p:ph type="sldImg"/>
          </p:nvPr>
        </p:nvSpPr>
        <p:spPr/>
      </p:sp>
      <p:sp>
        <p:nvSpPr>
          <p:cNvPr id="3" name="عنصر نائب للملاحظات 2"/>
          <p:cNvSpPr>
            <a:spLocks noGrp="1"/>
          </p:cNvSpPr>
          <p:nvPr>
            <p:ph type="body" idx="1"/>
          </p:nvPr>
        </p:nvSpPr>
        <p:spPr/>
        <p:txBody>
          <a:bodyPr>
            <a:normAutofit/>
          </a:bodyPr>
          <a:lstStyle/>
          <a:p>
            <a:endParaRPr lang="ar-SA" dirty="0"/>
          </a:p>
        </p:txBody>
      </p:sp>
      <p:sp>
        <p:nvSpPr>
          <p:cNvPr id="4" name="عنصر نائب لرقم الشريحة 3"/>
          <p:cNvSpPr>
            <a:spLocks noGrp="1"/>
          </p:cNvSpPr>
          <p:nvPr>
            <p:ph type="sldNum" sz="quarter" idx="10"/>
          </p:nvPr>
        </p:nvSpPr>
        <p:spPr/>
        <p:txBody>
          <a:bodyPr/>
          <a:lstStyle/>
          <a:p>
            <a:pPr>
              <a:defRPr/>
            </a:pPr>
            <a:fld id="{CC3E2321-BEA1-483A-B63E-43351015782E}" type="slidenum">
              <a:rPr lang="ar-SA" smtClean="0"/>
              <a:pPr>
                <a:defRPr/>
              </a:pPr>
              <a:t>2</a:t>
            </a:fld>
            <a:endParaRPr lang="en-US" dirty="0"/>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7106" name="Rectangle 7"/>
          <p:cNvSpPr>
            <a:spLocks noGrp="1" noChangeArrowheads="1"/>
          </p:cNvSpPr>
          <p:nvPr>
            <p:ph type="sldNum" sz="quarter" idx="5"/>
          </p:nvPr>
        </p:nvSpPr>
        <p:spPr>
          <a:noFill/>
        </p:spPr>
        <p:txBody>
          <a:bodyPr/>
          <a:lstStyle/>
          <a:p>
            <a:fld id="{B7F85CA0-893E-4BE6-9EDD-4ACA1916C9EF}" type="slidenum">
              <a:rPr lang="ar-SA"/>
              <a:pPr/>
              <a:t>3</a:t>
            </a:fld>
            <a:endParaRPr lang="en-US" dirty="0"/>
          </a:p>
        </p:txBody>
      </p:sp>
      <p:sp>
        <p:nvSpPr>
          <p:cNvPr id="47107" name="Rectangle 2"/>
          <p:cNvSpPr>
            <a:spLocks noGrp="1" noRot="1" noChangeAspect="1" noChangeArrowheads="1" noTextEdit="1"/>
          </p:cNvSpPr>
          <p:nvPr>
            <p:ph type="sldImg"/>
          </p:nvPr>
        </p:nvSpPr>
        <p:spPr>
          <a:ln/>
        </p:spPr>
      </p:sp>
      <p:sp>
        <p:nvSpPr>
          <p:cNvPr id="47108" name="Rectangle 3"/>
          <p:cNvSpPr>
            <a:spLocks noGrp="1" noChangeArrowheads="1"/>
          </p:cNvSpPr>
          <p:nvPr>
            <p:ph type="body" idx="1"/>
          </p:nvPr>
        </p:nvSpPr>
        <p:spPr>
          <a:noFill/>
          <a:ln/>
        </p:spPr>
        <p:txBody>
          <a:bodyPr/>
          <a:lstStyle/>
          <a:p>
            <a:endParaRPr lang="en-US" dirty="0" smtClean="0"/>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7106" name="Rectangle 7"/>
          <p:cNvSpPr>
            <a:spLocks noGrp="1" noChangeArrowheads="1"/>
          </p:cNvSpPr>
          <p:nvPr>
            <p:ph type="sldNum" sz="quarter" idx="5"/>
          </p:nvPr>
        </p:nvSpPr>
        <p:spPr>
          <a:noFill/>
        </p:spPr>
        <p:txBody>
          <a:bodyPr/>
          <a:lstStyle/>
          <a:p>
            <a:fld id="{B7F85CA0-893E-4BE6-9EDD-4ACA1916C9EF}" type="slidenum">
              <a:rPr lang="ar-SA"/>
              <a:pPr/>
              <a:t>4</a:t>
            </a:fld>
            <a:endParaRPr lang="en-US" dirty="0"/>
          </a:p>
        </p:txBody>
      </p:sp>
      <p:sp>
        <p:nvSpPr>
          <p:cNvPr id="47107" name="Rectangle 2"/>
          <p:cNvSpPr>
            <a:spLocks noGrp="1" noRot="1" noChangeAspect="1" noChangeArrowheads="1" noTextEdit="1"/>
          </p:cNvSpPr>
          <p:nvPr>
            <p:ph type="sldImg"/>
          </p:nvPr>
        </p:nvSpPr>
        <p:spPr>
          <a:ln/>
        </p:spPr>
      </p:sp>
      <p:sp>
        <p:nvSpPr>
          <p:cNvPr id="47108" name="Rectangle 3"/>
          <p:cNvSpPr>
            <a:spLocks noGrp="1" noChangeArrowheads="1"/>
          </p:cNvSpPr>
          <p:nvPr>
            <p:ph type="body" idx="1"/>
          </p:nvPr>
        </p:nvSpPr>
        <p:spPr>
          <a:noFill/>
          <a:ln/>
        </p:spPr>
        <p:txBody>
          <a:bodyPr/>
          <a:lstStyle/>
          <a:p>
            <a:endParaRPr lang="en-US" dirty="0" smtClean="0"/>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7106" name="Rectangle 7"/>
          <p:cNvSpPr>
            <a:spLocks noGrp="1" noChangeArrowheads="1"/>
          </p:cNvSpPr>
          <p:nvPr>
            <p:ph type="sldNum" sz="quarter" idx="5"/>
          </p:nvPr>
        </p:nvSpPr>
        <p:spPr>
          <a:noFill/>
        </p:spPr>
        <p:txBody>
          <a:bodyPr/>
          <a:lstStyle/>
          <a:p>
            <a:fld id="{B7F85CA0-893E-4BE6-9EDD-4ACA1916C9EF}" type="slidenum">
              <a:rPr lang="ar-SA"/>
              <a:pPr/>
              <a:t>5</a:t>
            </a:fld>
            <a:endParaRPr lang="en-US" dirty="0"/>
          </a:p>
        </p:txBody>
      </p:sp>
      <p:sp>
        <p:nvSpPr>
          <p:cNvPr id="47107" name="Rectangle 2"/>
          <p:cNvSpPr>
            <a:spLocks noGrp="1" noRot="1" noChangeAspect="1" noChangeArrowheads="1" noTextEdit="1"/>
          </p:cNvSpPr>
          <p:nvPr>
            <p:ph type="sldImg"/>
          </p:nvPr>
        </p:nvSpPr>
        <p:spPr>
          <a:ln/>
        </p:spPr>
      </p:sp>
      <p:sp>
        <p:nvSpPr>
          <p:cNvPr id="47108" name="Rectangle 3"/>
          <p:cNvSpPr>
            <a:spLocks noGrp="1" noChangeArrowheads="1"/>
          </p:cNvSpPr>
          <p:nvPr>
            <p:ph type="body" idx="1"/>
          </p:nvPr>
        </p:nvSpPr>
        <p:spPr>
          <a:noFill/>
          <a:ln/>
        </p:spPr>
        <p:txBody>
          <a:bodyPr/>
          <a:lstStyle/>
          <a:p>
            <a:endParaRPr lang="en-US" dirty="0" smtClean="0"/>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7106" name="Rectangle 7"/>
          <p:cNvSpPr>
            <a:spLocks noGrp="1" noChangeArrowheads="1"/>
          </p:cNvSpPr>
          <p:nvPr>
            <p:ph type="sldNum" sz="quarter" idx="5"/>
          </p:nvPr>
        </p:nvSpPr>
        <p:spPr>
          <a:noFill/>
        </p:spPr>
        <p:txBody>
          <a:bodyPr/>
          <a:lstStyle/>
          <a:p>
            <a:fld id="{B7F85CA0-893E-4BE6-9EDD-4ACA1916C9EF}" type="slidenum">
              <a:rPr lang="ar-SA"/>
              <a:pPr/>
              <a:t>6</a:t>
            </a:fld>
            <a:endParaRPr lang="en-US" dirty="0"/>
          </a:p>
        </p:txBody>
      </p:sp>
      <p:sp>
        <p:nvSpPr>
          <p:cNvPr id="47107" name="Rectangle 2"/>
          <p:cNvSpPr>
            <a:spLocks noGrp="1" noRot="1" noChangeAspect="1" noChangeArrowheads="1" noTextEdit="1"/>
          </p:cNvSpPr>
          <p:nvPr>
            <p:ph type="sldImg"/>
          </p:nvPr>
        </p:nvSpPr>
        <p:spPr>
          <a:ln/>
        </p:spPr>
      </p:sp>
      <p:sp>
        <p:nvSpPr>
          <p:cNvPr id="47108" name="Rectangle 3"/>
          <p:cNvSpPr>
            <a:spLocks noGrp="1" noChangeArrowheads="1"/>
          </p:cNvSpPr>
          <p:nvPr>
            <p:ph type="body" idx="1"/>
          </p:nvPr>
        </p:nvSpPr>
        <p:spPr>
          <a:noFill/>
          <a:ln/>
        </p:spPr>
        <p:txBody>
          <a:bodyPr/>
          <a:lstStyle/>
          <a:p>
            <a:endParaRPr lang="en-US" dirty="0" smtClean="0"/>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7106" name="Rectangle 7"/>
          <p:cNvSpPr>
            <a:spLocks noGrp="1" noChangeArrowheads="1"/>
          </p:cNvSpPr>
          <p:nvPr>
            <p:ph type="sldNum" sz="quarter" idx="5"/>
          </p:nvPr>
        </p:nvSpPr>
        <p:spPr>
          <a:noFill/>
        </p:spPr>
        <p:txBody>
          <a:bodyPr/>
          <a:lstStyle/>
          <a:p>
            <a:fld id="{B7F85CA0-893E-4BE6-9EDD-4ACA1916C9EF}" type="slidenum">
              <a:rPr lang="ar-SA"/>
              <a:pPr/>
              <a:t>7</a:t>
            </a:fld>
            <a:endParaRPr lang="en-US" dirty="0"/>
          </a:p>
        </p:txBody>
      </p:sp>
      <p:sp>
        <p:nvSpPr>
          <p:cNvPr id="47107" name="Rectangle 2"/>
          <p:cNvSpPr>
            <a:spLocks noGrp="1" noRot="1" noChangeAspect="1" noChangeArrowheads="1" noTextEdit="1"/>
          </p:cNvSpPr>
          <p:nvPr>
            <p:ph type="sldImg"/>
          </p:nvPr>
        </p:nvSpPr>
        <p:spPr>
          <a:ln/>
        </p:spPr>
      </p:sp>
      <p:sp>
        <p:nvSpPr>
          <p:cNvPr id="47108" name="Rectangle 3"/>
          <p:cNvSpPr>
            <a:spLocks noGrp="1" noChangeArrowheads="1"/>
          </p:cNvSpPr>
          <p:nvPr>
            <p:ph type="body" idx="1"/>
          </p:nvPr>
        </p:nvSpPr>
        <p:spPr>
          <a:noFill/>
          <a:ln/>
        </p:spPr>
        <p:txBody>
          <a:bodyPr/>
          <a:lstStyle/>
          <a:p>
            <a:endParaRPr lang="en-US" dirty="0" smtClean="0"/>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7106" name="Rectangle 7"/>
          <p:cNvSpPr>
            <a:spLocks noGrp="1" noChangeArrowheads="1"/>
          </p:cNvSpPr>
          <p:nvPr>
            <p:ph type="sldNum" sz="quarter" idx="5"/>
          </p:nvPr>
        </p:nvSpPr>
        <p:spPr>
          <a:noFill/>
        </p:spPr>
        <p:txBody>
          <a:bodyPr/>
          <a:lstStyle/>
          <a:p>
            <a:fld id="{B7F85CA0-893E-4BE6-9EDD-4ACA1916C9EF}" type="slidenum">
              <a:rPr lang="ar-SA"/>
              <a:pPr/>
              <a:t>8</a:t>
            </a:fld>
            <a:endParaRPr lang="en-US" dirty="0"/>
          </a:p>
        </p:txBody>
      </p:sp>
      <p:sp>
        <p:nvSpPr>
          <p:cNvPr id="47107" name="Rectangle 2"/>
          <p:cNvSpPr>
            <a:spLocks noGrp="1" noRot="1" noChangeAspect="1" noChangeArrowheads="1" noTextEdit="1"/>
          </p:cNvSpPr>
          <p:nvPr>
            <p:ph type="sldImg"/>
          </p:nvPr>
        </p:nvSpPr>
        <p:spPr>
          <a:ln/>
        </p:spPr>
      </p:sp>
      <p:sp>
        <p:nvSpPr>
          <p:cNvPr id="47108" name="Rectangle 3"/>
          <p:cNvSpPr>
            <a:spLocks noGrp="1" noChangeArrowheads="1"/>
          </p:cNvSpPr>
          <p:nvPr>
            <p:ph type="body" idx="1"/>
          </p:nvPr>
        </p:nvSpPr>
        <p:spPr>
          <a:noFill/>
          <a:ln/>
        </p:spPr>
        <p:txBody>
          <a:bodyPr/>
          <a:lstStyle/>
          <a:p>
            <a:endParaRPr lang="en-US" dirty="0" smtClean="0"/>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7106" name="Rectangle 7"/>
          <p:cNvSpPr>
            <a:spLocks noGrp="1" noChangeArrowheads="1"/>
          </p:cNvSpPr>
          <p:nvPr>
            <p:ph type="sldNum" sz="quarter" idx="5"/>
          </p:nvPr>
        </p:nvSpPr>
        <p:spPr>
          <a:noFill/>
        </p:spPr>
        <p:txBody>
          <a:bodyPr/>
          <a:lstStyle/>
          <a:p>
            <a:fld id="{B7F85CA0-893E-4BE6-9EDD-4ACA1916C9EF}" type="slidenum">
              <a:rPr lang="ar-SA"/>
              <a:pPr/>
              <a:t>9</a:t>
            </a:fld>
            <a:endParaRPr lang="en-US" dirty="0"/>
          </a:p>
        </p:txBody>
      </p:sp>
      <p:sp>
        <p:nvSpPr>
          <p:cNvPr id="47107" name="Rectangle 2"/>
          <p:cNvSpPr>
            <a:spLocks noGrp="1" noRot="1" noChangeAspect="1" noChangeArrowheads="1" noTextEdit="1"/>
          </p:cNvSpPr>
          <p:nvPr>
            <p:ph type="sldImg"/>
          </p:nvPr>
        </p:nvSpPr>
        <p:spPr>
          <a:ln/>
        </p:spPr>
      </p:sp>
      <p:sp>
        <p:nvSpPr>
          <p:cNvPr id="47108" name="Rectangle 3"/>
          <p:cNvSpPr>
            <a:spLocks noGrp="1" noChangeArrowheads="1"/>
          </p:cNvSpPr>
          <p:nvPr>
            <p:ph type="body" idx="1"/>
          </p:nvPr>
        </p:nvSpPr>
        <p:spPr>
          <a:noFill/>
          <a:ln/>
        </p:spPr>
        <p:txBody>
          <a:bodyPr/>
          <a:lstStyle/>
          <a:p>
            <a:endParaRPr lang="en-US" dirty="0" smtClean="0"/>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7106" name="Rectangle 7"/>
          <p:cNvSpPr>
            <a:spLocks noGrp="1" noChangeArrowheads="1"/>
          </p:cNvSpPr>
          <p:nvPr>
            <p:ph type="sldNum" sz="quarter" idx="5"/>
          </p:nvPr>
        </p:nvSpPr>
        <p:spPr>
          <a:noFill/>
        </p:spPr>
        <p:txBody>
          <a:bodyPr/>
          <a:lstStyle/>
          <a:p>
            <a:fld id="{B7F85CA0-893E-4BE6-9EDD-4ACA1916C9EF}" type="slidenum">
              <a:rPr lang="ar-SA"/>
              <a:pPr/>
              <a:t>10</a:t>
            </a:fld>
            <a:endParaRPr lang="en-US" dirty="0"/>
          </a:p>
        </p:txBody>
      </p:sp>
      <p:sp>
        <p:nvSpPr>
          <p:cNvPr id="47107" name="Rectangle 2"/>
          <p:cNvSpPr>
            <a:spLocks noGrp="1" noRot="1" noChangeAspect="1" noChangeArrowheads="1" noTextEdit="1"/>
          </p:cNvSpPr>
          <p:nvPr>
            <p:ph type="sldImg"/>
          </p:nvPr>
        </p:nvSpPr>
        <p:spPr>
          <a:ln/>
        </p:spPr>
      </p:sp>
      <p:sp>
        <p:nvSpPr>
          <p:cNvPr id="47108" name="Rectangle 3"/>
          <p:cNvSpPr>
            <a:spLocks noGrp="1" noChangeArrowheads="1"/>
          </p:cNvSpPr>
          <p:nvPr>
            <p:ph type="body" idx="1"/>
          </p:nvPr>
        </p:nvSpPr>
        <p:spPr>
          <a:noFill/>
          <a:ln/>
        </p:spPr>
        <p:txBody>
          <a:bodyPr/>
          <a:lstStyle/>
          <a:p>
            <a:endParaRPr lang="en-US" dirty="0" smtClean="0"/>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7106" name="Rectangle 7"/>
          <p:cNvSpPr>
            <a:spLocks noGrp="1" noChangeArrowheads="1"/>
          </p:cNvSpPr>
          <p:nvPr>
            <p:ph type="sldNum" sz="quarter" idx="5"/>
          </p:nvPr>
        </p:nvSpPr>
        <p:spPr>
          <a:noFill/>
        </p:spPr>
        <p:txBody>
          <a:bodyPr/>
          <a:lstStyle/>
          <a:p>
            <a:fld id="{B7F85CA0-893E-4BE6-9EDD-4ACA1916C9EF}" type="slidenum">
              <a:rPr lang="ar-SA"/>
              <a:pPr/>
              <a:t>11</a:t>
            </a:fld>
            <a:endParaRPr lang="en-US" dirty="0"/>
          </a:p>
        </p:txBody>
      </p:sp>
      <p:sp>
        <p:nvSpPr>
          <p:cNvPr id="47107" name="Rectangle 2"/>
          <p:cNvSpPr>
            <a:spLocks noGrp="1" noRot="1" noChangeAspect="1" noChangeArrowheads="1" noTextEdit="1"/>
          </p:cNvSpPr>
          <p:nvPr>
            <p:ph type="sldImg"/>
          </p:nvPr>
        </p:nvSpPr>
        <p:spPr>
          <a:ln/>
        </p:spPr>
      </p:sp>
      <p:sp>
        <p:nvSpPr>
          <p:cNvPr id="47108" name="Rectangle 3"/>
          <p:cNvSpPr>
            <a:spLocks noGrp="1" noChangeArrowheads="1"/>
          </p:cNvSpPr>
          <p:nvPr>
            <p:ph type="body" idx="1"/>
          </p:nvPr>
        </p:nvSpPr>
        <p:spPr>
          <a:noFill/>
          <a:ln/>
        </p:spPr>
        <p:txBody>
          <a:bodyPr/>
          <a:lstStyle/>
          <a:p>
            <a:endParaRPr lang="en-US" dirty="0" smtClean="0"/>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7106" name="Rectangle 7"/>
          <p:cNvSpPr>
            <a:spLocks noGrp="1" noChangeArrowheads="1"/>
          </p:cNvSpPr>
          <p:nvPr>
            <p:ph type="sldNum" sz="quarter" idx="5"/>
          </p:nvPr>
        </p:nvSpPr>
        <p:spPr>
          <a:noFill/>
        </p:spPr>
        <p:txBody>
          <a:bodyPr/>
          <a:lstStyle/>
          <a:p>
            <a:fld id="{B7F85CA0-893E-4BE6-9EDD-4ACA1916C9EF}" type="slidenum">
              <a:rPr lang="ar-SA"/>
              <a:pPr/>
              <a:t>12</a:t>
            </a:fld>
            <a:endParaRPr lang="en-US" dirty="0"/>
          </a:p>
        </p:txBody>
      </p:sp>
      <p:sp>
        <p:nvSpPr>
          <p:cNvPr id="47107" name="Rectangle 2"/>
          <p:cNvSpPr>
            <a:spLocks noGrp="1" noRot="1" noChangeAspect="1" noChangeArrowheads="1" noTextEdit="1"/>
          </p:cNvSpPr>
          <p:nvPr>
            <p:ph type="sldImg"/>
          </p:nvPr>
        </p:nvSpPr>
        <p:spPr>
          <a:ln/>
        </p:spPr>
      </p:sp>
      <p:sp>
        <p:nvSpPr>
          <p:cNvPr id="47108" name="Rectangle 3"/>
          <p:cNvSpPr>
            <a:spLocks noGrp="1" noChangeArrowheads="1"/>
          </p:cNvSpPr>
          <p:nvPr>
            <p:ph type="body" idx="1"/>
          </p:nvPr>
        </p:nvSpPr>
        <p:spPr>
          <a:noFill/>
          <a:ln/>
        </p:spPr>
        <p:txBody>
          <a:bodyPr/>
          <a:lstStyle/>
          <a:p>
            <a:endParaRPr lang="en-US" dirty="0" smtClean="0"/>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7106" name="Rectangle 7"/>
          <p:cNvSpPr>
            <a:spLocks noGrp="1" noChangeArrowheads="1"/>
          </p:cNvSpPr>
          <p:nvPr>
            <p:ph type="sldNum" sz="quarter" idx="5"/>
          </p:nvPr>
        </p:nvSpPr>
        <p:spPr>
          <a:noFill/>
        </p:spPr>
        <p:txBody>
          <a:bodyPr/>
          <a:lstStyle/>
          <a:p>
            <a:fld id="{B7F85CA0-893E-4BE6-9EDD-4ACA1916C9EF}" type="slidenum">
              <a:rPr lang="ar-SA"/>
              <a:pPr/>
              <a:t>13</a:t>
            </a:fld>
            <a:endParaRPr lang="en-US" dirty="0"/>
          </a:p>
        </p:txBody>
      </p:sp>
      <p:sp>
        <p:nvSpPr>
          <p:cNvPr id="47107" name="Rectangle 2"/>
          <p:cNvSpPr>
            <a:spLocks noGrp="1" noRot="1" noChangeAspect="1" noChangeArrowheads="1" noTextEdit="1"/>
          </p:cNvSpPr>
          <p:nvPr>
            <p:ph type="sldImg"/>
          </p:nvPr>
        </p:nvSpPr>
        <p:spPr>
          <a:ln/>
        </p:spPr>
      </p:sp>
      <p:sp>
        <p:nvSpPr>
          <p:cNvPr id="47108" name="Rectangle 3"/>
          <p:cNvSpPr>
            <a:spLocks noGrp="1" noChangeArrowheads="1"/>
          </p:cNvSpPr>
          <p:nvPr>
            <p:ph type="body" idx="1"/>
          </p:nvPr>
        </p:nvSpPr>
        <p:spPr>
          <a:noFill/>
          <a:ln/>
        </p:spPr>
        <p:txBody>
          <a:bodyPr/>
          <a:lstStyle/>
          <a:p>
            <a:endParaRPr lang="en-US" dirty="0" smtClean="0"/>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7106" name="Rectangle 7"/>
          <p:cNvSpPr>
            <a:spLocks noGrp="1" noChangeArrowheads="1"/>
          </p:cNvSpPr>
          <p:nvPr>
            <p:ph type="sldNum" sz="quarter" idx="5"/>
          </p:nvPr>
        </p:nvSpPr>
        <p:spPr>
          <a:noFill/>
        </p:spPr>
        <p:txBody>
          <a:bodyPr/>
          <a:lstStyle/>
          <a:p>
            <a:fld id="{B7F85CA0-893E-4BE6-9EDD-4ACA1916C9EF}" type="slidenum">
              <a:rPr lang="ar-SA"/>
              <a:pPr/>
              <a:t>14</a:t>
            </a:fld>
            <a:endParaRPr lang="en-US" dirty="0"/>
          </a:p>
        </p:txBody>
      </p:sp>
      <p:sp>
        <p:nvSpPr>
          <p:cNvPr id="47107" name="Rectangle 2"/>
          <p:cNvSpPr>
            <a:spLocks noGrp="1" noRot="1" noChangeAspect="1" noChangeArrowheads="1" noTextEdit="1"/>
          </p:cNvSpPr>
          <p:nvPr>
            <p:ph type="sldImg"/>
          </p:nvPr>
        </p:nvSpPr>
        <p:spPr>
          <a:ln/>
        </p:spPr>
      </p:sp>
      <p:sp>
        <p:nvSpPr>
          <p:cNvPr id="47108" name="Rectangle 3"/>
          <p:cNvSpPr>
            <a:spLocks noGrp="1" noChangeArrowheads="1"/>
          </p:cNvSpPr>
          <p:nvPr>
            <p:ph type="body" idx="1"/>
          </p:nvPr>
        </p:nvSpPr>
        <p:spPr>
          <a:noFill/>
          <a:ln/>
        </p:spPr>
        <p:txBody>
          <a:bodyPr/>
          <a:lstStyle/>
          <a:p>
            <a:endParaRPr lang="en-US" dirty="0" smtClean="0"/>
          </a:p>
        </p:txBody>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صر نائب لصورة الشريحة 1"/>
          <p:cNvSpPr>
            <a:spLocks noGrp="1" noRot="1" noChangeAspect="1"/>
          </p:cNvSpPr>
          <p:nvPr>
            <p:ph type="sldImg"/>
          </p:nvPr>
        </p:nvSpPr>
        <p:spPr/>
      </p:sp>
      <p:sp>
        <p:nvSpPr>
          <p:cNvPr id="3" name="عنصر نائب للملاحظات 2"/>
          <p:cNvSpPr>
            <a:spLocks noGrp="1"/>
          </p:cNvSpPr>
          <p:nvPr>
            <p:ph type="body" idx="1"/>
          </p:nvPr>
        </p:nvSpPr>
        <p:spPr/>
        <p:txBody>
          <a:bodyPr>
            <a:normAutofit/>
          </a:bodyPr>
          <a:lstStyle/>
          <a:p>
            <a:endParaRPr lang="ar-SA" dirty="0"/>
          </a:p>
        </p:txBody>
      </p:sp>
      <p:sp>
        <p:nvSpPr>
          <p:cNvPr id="4" name="عنصر نائب لرقم الشريحة 3"/>
          <p:cNvSpPr>
            <a:spLocks noGrp="1"/>
          </p:cNvSpPr>
          <p:nvPr>
            <p:ph type="sldNum" sz="quarter" idx="10"/>
          </p:nvPr>
        </p:nvSpPr>
        <p:spPr/>
        <p:txBody>
          <a:bodyPr/>
          <a:lstStyle/>
          <a:p>
            <a:pPr>
              <a:defRPr/>
            </a:pPr>
            <a:fld id="{CC3E2321-BEA1-483A-B63E-43351015782E}" type="slidenum">
              <a:rPr lang="ar-SA" smtClean="0"/>
              <a:pPr>
                <a:defRPr/>
              </a:pPr>
              <a:t>15</a:t>
            </a:fld>
            <a:endParaRPr lang="en-US" dirty="0"/>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4" name="Rectangle 9"/>
          <p:cNvSpPr/>
          <p:nvPr/>
        </p:nvSpPr>
        <p:spPr>
          <a:xfrm>
            <a:off x="0" y="2133600"/>
            <a:ext cx="2667000" cy="14478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dirty="0"/>
          </a:p>
        </p:txBody>
      </p:sp>
      <p:sp>
        <p:nvSpPr>
          <p:cNvPr id="5" name="Rectangle 11"/>
          <p:cNvSpPr/>
          <p:nvPr/>
        </p:nvSpPr>
        <p:spPr>
          <a:xfrm>
            <a:off x="7239000" y="2133600"/>
            <a:ext cx="2667000" cy="14478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dirty="0"/>
          </a:p>
        </p:txBody>
      </p:sp>
      <p:sp>
        <p:nvSpPr>
          <p:cNvPr id="2" name="Title 1"/>
          <p:cNvSpPr>
            <a:spLocks noGrp="1"/>
          </p:cNvSpPr>
          <p:nvPr>
            <p:ph type="ctrTitle"/>
          </p:nvPr>
        </p:nvSpPr>
        <p:spPr>
          <a:xfrm>
            <a:off x="742950" y="2130426"/>
            <a:ext cx="8420100" cy="1470025"/>
          </a:xfrm>
        </p:spPr>
        <p:txBody>
          <a:bodyPr/>
          <a:lstStyle>
            <a:lvl1pPr algn="ctr">
              <a:defRPr>
                <a:solidFill>
                  <a:schemeClr val="accent1">
                    <a:lumMod val="75000"/>
                  </a:schemeClr>
                </a:solidFill>
              </a:defRPr>
            </a:lvl1pPr>
          </a:lstStyle>
          <a:p>
            <a:r>
              <a:rPr lang="en-US" smtClean="0"/>
              <a:t>Click to edit Master title style</a:t>
            </a:r>
            <a:endParaRPr lang="en-US" dirty="0"/>
          </a:p>
        </p:txBody>
      </p:sp>
      <p:sp>
        <p:nvSpPr>
          <p:cNvPr id="3" name="Subtitle 2"/>
          <p:cNvSpPr>
            <a:spLocks noGrp="1"/>
          </p:cNvSpPr>
          <p:nvPr>
            <p:ph type="subTitle" idx="1"/>
          </p:nvPr>
        </p:nvSpPr>
        <p:spPr>
          <a:xfrm>
            <a:off x="1485900" y="3886200"/>
            <a:ext cx="69342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dirty="0"/>
          </a:p>
        </p:txBody>
      </p:sp>
      <p:sp>
        <p:nvSpPr>
          <p:cNvPr id="6" name="Slide Number Placeholder 5"/>
          <p:cNvSpPr>
            <a:spLocks noGrp="1"/>
          </p:cNvSpPr>
          <p:nvPr>
            <p:ph type="sldNum" sz="quarter" idx="10"/>
          </p:nvPr>
        </p:nvSpPr>
        <p:spPr>
          <a:xfrm>
            <a:off x="2185988" y="6356350"/>
            <a:ext cx="482600" cy="365125"/>
          </a:xfrm>
        </p:spPr>
        <p:txBody>
          <a:bodyPr/>
          <a:lstStyle>
            <a:lvl1pPr>
              <a:defRPr/>
            </a:lvl1pPr>
          </a:lstStyle>
          <a:p>
            <a:pPr>
              <a:defRPr/>
            </a:pPr>
            <a:fld id="{7B8EA862-7DD5-4A06-BDE1-DB7EC5FAA60C}" type="slidenum">
              <a:rPr lang="ar-SA"/>
              <a:pPr>
                <a:defRPr/>
              </a:pPr>
              <a:t>‹#›</a:t>
            </a:fld>
            <a:endParaRPr lang="en-US" dirty="0"/>
          </a:p>
        </p:txBody>
      </p:sp>
    </p:spTree>
  </p:cSld>
  <p:clrMapOvr>
    <a:masterClrMapping/>
  </p:clrMapOvr>
  <p:transition/>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4" name="Rectangle 9"/>
          <p:cNvSpPr/>
          <p:nvPr/>
        </p:nvSpPr>
        <p:spPr>
          <a:xfrm>
            <a:off x="9424988" y="280988"/>
            <a:ext cx="304800" cy="1090612"/>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dirty="0"/>
          </a:p>
        </p:txBody>
      </p:sp>
      <p:cxnSp>
        <p:nvCxnSpPr>
          <p:cNvPr id="5" name="Straight Connector 11"/>
          <p:cNvCxnSpPr/>
          <p:nvPr/>
        </p:nvCxnSpPr>
        <p:spPr>
          <a:xfrm>
            <a:off x="415925" y="1365250"/>
            <a:ext cx="9296400" cy="6350"/>
          </a:xfrm>
          <a:prstGeom prst="line">
            <a:avLst/>
          </a:prstGeom>
        </p:spPr>
        <p:style>
          <a:lnRef idx="1">
            <a:schemeClr val="accent1"/>
          </a:lnRef>
          <a:fillRef idx="0">
            <a:schemeClr val="accent1"/>
          </a:fillRef>
          <a:effectRef idx="0">
            <a:schemeClr val="accent1"/>
          </a:effectRef>
          <a:fontRef idx="minor">
            <a:schemeClr val="tx1"/>
          </a:fontRef>
        </p:style>
      </p:cxnSp>
      <p:sp>
        <p:nvSpPr>
          <p:cNvPr id="6" name="Rectangle 12"/>
          <p:cNvSpPr/>
          <p:nvPr/>
        </p:nvSpPr>
        <p:spPr>
          <a:xfrm>
            <a:off x="9424988" y="0"/>
            <a:ext cx="304800" cy="301625"/>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dirty="0"/>
          </a:p>
        </p:txBody>
      </p:sp>
      <p:sp>
        <p:nvSpPr>
          <p:cNvPr id="2" name="Title 1"/>
          <p:cNvSpPr>
            <a:spLocks noGrp="1"/>
          </p:cNvSpPr>
          <p:nvPr>
            <p:ph type="title"/>
          </p:nvPr>
        </p:nvSpPr>
        <p:spPr/>
        <p:txBody>
          <a:bodyPr/>
          <a:lstStyle>
            <a:lvl1pPr algn="r">
              <a:defRPr baseline="0">
                <a:solidFill>
                  <a:schemeClr val="accent1">
                    <a:lumMod val="75000"/>
                  </a:schemeClr>
                </a:solidFill>
              </a:defRPr>
            </a:lvl1pPr>
          </a:lstStyle>
          <a:p>
            <a:r>
              <a:rPr lang="en-US" smtClean="0"/>
              <a:t>Click to edit Master title style</a:t>
            </a:r>
            <a:endParaRPr lang="en-US" dirty="0"/>
          </a:p>
        </p:txBody>
      </p:sp>
      <p:sp>
        <p:nvSpPr>
          <p:cNvPr id="3" name="Content Placeholder 2"/>
          <p:cNvSpPr>
            <a:spLocks noGrp="1"/>
          </p:cNvSpPr>
          <p:nvPr>
            <p:ph idx="1"/>
          </p:nvPr>
        </p:nvSpPr>
        <p:spPr/>
        <p:txBody>
          <a:bodyPr/>
          <a:lstStyle>
            <a:lvl1pPr algn="r">
              <a:buFont typeface="Arial" pitchFamily="34" charset="0"/>
              <a:buNone/>
              <a:defRPr>
                <a:solidFill>
                  <a:schemeClr val="tx1"/>
                </a:solidFill>
              </a:defRPr>
            </a:lvl1pPr>
            <a:lvl2pPr algn="r">
              <a:buFont typeface="Arial" pitchFamily="34" charset="0"/>
              <a:buNone/>
              <a:defRPr>
                <a:solidFill>
                  <a:schemeClr val="tx1"/>
                </a:solidFill>
              </a:defRPr>
            </a:lvl2pPr>
            <a:lvl3pPr algn="r">
              <a:buFont typeface="Arial" pitchFamily="34" charset="0"/>
              <a:buNone/>
              <a:defRPr>
                <a:solidFill>
                  <a:schemeClr val="tx1"/>
                </a:solidFill>
              </a:defRPr>
            </a:lvl3pPr>
            <a:lvl4pPr algn="r">
              <a:buFont typeface="Arial" pitchFamily="34" charset="0"/>
              <a:buNone/>
              <a:defRPr>
                <a:solidFill>
                  <a:schemeClr val="tx1"/>
                </a:solidFill>
              </a:defRPr>
            </a:lvl4pPr>
            <a:lvl5pPr algn="r">
              <a:buFont typeface="Arial" pitchFamily="34" charset="0"/>
              <a:buNone/>
              <a:defRPr>
                <a:solidFill>
                  <a:schemeClr val="tx1"/>
                </a:solidFill>
              </a:defRPr>
            </a:lvl5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ar-EG" dirty="0" smtClean="0"/>
          </a:p>
        </p:txBody>
      </p:sp>
      <p:sp>
        <p:nvSpPr>
          <p:cNvPr id="7" name="Slide Number Placeholder 5"/>
          <p:cNvSpPr>
            <a:spLocks noGrp="1"/>
          </p:cNvSpPr>
          <p:nvPr>
            <p:ph type="sldNum" sz="quarter" idx="10"/>
          </p:nvPr>
        </p:nvSpPr>
        <p:spPr/>
        <p:txBody>
          <a:bodyPr/>
          <a:lstStyle>
            <a:lvl1pPr>
              <a:defRPr/>
            </a:lvl1pPr>
          </a:lstStyle>
          <a:p>
            <a:pPr>
              <a:defRPr/>
            </a:pPr>
            <a:fld id="{FFF0F569-9724-490C-8368-9A7E0DF21DA7}" type="slidenum">
              <a:rPr lang="ar-SA"/>
              <a:pPr>
                <a:defRPr/>
              </a:pPr>
              <a:t>‹#›</a:t>
            </a:fld>
            <a:endParaRPr lang="en-US" dirty="0"/>
          </a:p>
        </p:txBody>
      </p:sp>
    </p:spTree>
  </p:cSld>
  <p:clrMapOvr>
    <a:masterClrMapping/>
  </p:clrMapOvr>
  <p:transition/>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82506" y="4406901"/>
            <a:ext cx="8420100" cy="1362075"/>
          </a:xfrm>
        </p:spPr>
        <p:txBody>
          <a:bodyPr anchor="t"/>
          <a:lstStyle>
            <a:lvl1pPr algn="l">
              <a:defRPr sz="4000" b="1" cap="all"/>
            </a:lvl1pPr>
          </a:lstStyle>
          <a:p>
            <a:r>
              <a:rPr lang="en-US" dirty="0" smtClean="0"/>
              <a:t>Click to edit Master title style</a:t>
            </a:r>
            <a:endParaRPr lang="en-US" dirty="0"/>
          </a:p>
        </p:txBody>
      </p:sp>
      <p:sp>
        <p:nvSpPr>
          <p:cNvPr id="3" name="Text Placeholder 2"/>
          <p:cNvSpPr>
            <a:spLocks noGrp="1"/>
          </p:cNvSpPr>
          <p:nvPr>
            <p:ph type="body" idx="1"/>
          </p:nvPr>
        </p:nvSpPr>
        <p:spPr>
          <a:xfrm>
            <a:off x="782506" y="2906713"/>
            <a:ext cx="84201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Slide Number Placeholder 5"/>
          <p:cNvSpPr>
            <a:spLocks noGrp="1"/>
          </p:cNvSpPr>
          <p:nvPr>
            <p:ph type="sldNum" sz="quarter" idx="10"/>
          </p:nvPr>
        </p:nvSpPr>
        <p:spPr/>
        <p:txBody>
          <a:bodyPr/>
          <a:lstStyle>
            <a:lvl1pPr>
              <a:defRPr/>
            </a:lvl1pPr>
          </a:lstStyle>
          <a:p>
            <a:pPr>
              <a:defRPr/>
            </a:pPr>
            <a:fld id="{78986EA3-B4A9-46A0-8B08-0477E30907ED}" type="slidenum">
              <a:rPr lang="ar-SA"/>
              <a:pPr>
                <a:defRPr/>
              </a:pPr>
              <a:t>‹#›</a:t>
            </a:fld>
            <a:endParaRPr lang="en-US" dirty="0"/>
          </a:p>
        </p:txBody>
      </p:sp>
    </p:spTree>
  </p:cSld>
  <p:clrMapOvr>
    <a:masterClrMapping/>
  </p:clrMapOvr>
  <p:transition/>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Two Content">
    <p:spTree>
      <p:nvGrpSpPr>
        <p:cNvPr id="1" name=""/>
        <p:cNvGrpSpPr/>
        <p:nvPr/>
      </p:nvGrpSpPr>
      <p:grpSpPr>
        <a:xfrm>
          <a:off x="0" y="0"/>
          <a:ext cx="0" cy="0"/>
          <a:chOff x="0" y="0"/>
          <a:chExt cx="0" cy="0"/>
        </a:xfrm>
      </p:grpSpPr>
      <p:sp>
        <p:nvSpPr>
          <p:cNvPr id="5" name="Rectangle 9"/>
          <p:cNvSpPr/>
          <p:nvPr/>
        </p:nvSpPr>
        <p:spPr>
          <a:xfrm>
            <a:off x="9424988" y="280988"/>
            <a:ext cx="304800" cy="1090612"/>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dirty="0"/>
          </a:p>
        </p:txBody>
      </p:sp>
      <p:cxnSp>
        <p:nvCxnSpPr>
          <p:cNvPr id="6" name="Straight Connector 11"/>
          <p:cNvCxnSpPr/>
          <p:nvPr/>
        </p:nvCxnSpPr>
        <p:spPr>
          <a:xfrm>
            <a:off x="415925" y="1365250"/>
            <a:ext cx="9296400" cy="6350"/>
          </a:xfrm>
          <a:prstGeom prst="line">
            <a:avLst/>
          </a:prstGeom>
        </p:spPr>
        <p:style>
          <a:lnRef idx="1">
            <a:schemeClr val="accent1"/>
          </a:lnRef>
          <a:fillRef idx="0">
            <a:schemeClr val="accent1"/>
          </a:fillRef>
          <a:effectRef idx="0">
            <a:schemeClr val="accent1"/>
          </a:effectRef>
          <a:fontRef idx="minor">
            <a:schemeClr val="tx1"/>
          </a:fontRef>
        </p:style>
      </p:cxnSp>
      <p:sp>
        <p:nvSpPr>
          <p:cNvPr id="7" name="Rectangle 12"/>
          <p:cNvSpPr/>
          <p:nvPr/>
        </p:nvSpPr>
        <p:spPr>
          <a:xfrm>
            <a:off x="9424988" y="0"/>
            <a:ext cx="304800" cy="301625"/>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dirty="0"/>
          </a:p>
        </p:txBody>
      </p:sp>
      <p:sp>
        <p:nvSpPr>
          <p:cNvPr id="2" name="Title 1"/>
          <p:cNvSpPr>
            <a:spLocks noGrp="1"/>
          </p:cNvSpPr>
          <p:nvPr>
            <p:ph type="title"/>
          </p:nvPr>
        </p:nvSpPr>
        <p:spPr/>
        <p:txBody>
          <a:bodyPr/>
          <a:lstStyle>
            <a:lvl1pPr algn="r">
              <a:defRPr>
                <a:solidFill>
                  <a:schemeClr val="accent1">
                    <a:lumMod val="75000"/>
                  </a:schemeClr>
                </a:solidFill>
              </a:defRPr>
            </a:lvl1pPr>
          </a:lstStyle>
          <a:p>
            <a:r>
              <a:rPr lang="en-US" smtClean="0"/>
              <a:t>Click to edit Master title style</a:t>
            </a:r>
            <a:endParaRPr lang="en-US" dirty="0"/>
          </a:p>
        </p:txBody>
      </p:sp>
      <p:sp>
        <p:nvSpPr>
          <p:cNvPr id="11" name="Content Placeholder 2"/>
          <p:cNvSpPr>
            <a:spLocks noGrp="1"/>
          </p:cNvSpPr>
          <p:nvPr>
            <p:ph sz="half" idx="13"/>
          </p:nvPr>
        </p:nvSpPr>
        <p:spPr>
          <a:xfrm>
            <a:off x="5025242" y="1600201"/>
            <a:ext cx="4389120" cy="4525963"/>
          </a:xfrm>
        </p:spPr>
        <p:txBody>
          <a:bodyPr/>
          <a:lstStyle>
            <a:lvl1pPr marL="171450" marR="0" indent="-285750" algn="r" defTabSz="914400" rtl="1" eaLnBrk="1" fontAlgn="auto" latinLnBrk="0" hangingPunct="1">
              <a:lnSpc>
                <a:spcPct val="100000"/>
              </a:lnSpc>
              <a:spcBef>
                <a:spcPct val="20000"/>
              </a:spcBef>
              <a:spcAft>
                <a:spcPts val="0"/>
              </a:spcAft>
              <a:buClrTx/>
              <a:buSzTx/>
              <a:buFont typeface="Arial" pitchFamily="34" charset="0"/>
              <a:buNone/>
              <a:tabLst/>
              <a:defRPr sz="2800"/>
            </a:lvl1pPr>
            <a:lvl2pPr marL="742950" marR="0" indent="-285750" algn="r" defTabSz="914400" rtl="0" eaLnBrk="1" fontAlgn="auto" latinLnBrk="0" hangingPunct="1">
              <a:lnSpc>
                <a:spcPct val="100000"/>
              </a:lnSpc>
              <a:spcBef>
                <a:spcPct val="20000"/>
              </a:spcBef>
              <a:spcAft>
                <a:spcPts val="0"/>
              </a:spcAft>
              <a:buClrTx/>
              <a:buSzTx/>
              <a:buFont typeface="Arial" pitchFamily="34" charset="0"/>
              <a:buNone/>
              <a:tabLst/>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p:txBody>
      </p:sp>
      <p:sp>
        <p:nvSpPr>
          <p:cNvPr id="12" name="Content Placeholder 2"/>
          <p:cNvSpPr>
            <a:spLocks noGrp="1"/>
          </p:cNvSpPr>
          <p:nvPr>
            <p:ph sz="half" idx="1"/>
          </p:nvPr>
        </p:nvSpPr>
        <p:spPr>
          <a:xfrm>
            <a:off x="457200" y="1600201"/>
            <a:ext cx="4389120" cy="4525963"/>
          </a:xfrm>
        </p:spPr>
        <p:txBody>
          <a:bodyPr/>
          <a:lstStyle>
            <a:lvl1pPr marL="171450" marR="0" indent="-285750" algn="r" defTabSz="914400" rtl="1" eaLnBrk="1" fontAlgn="auto" latinLnBrk="0" hangingPunct="1">
              <a:lnSpc>
                <a:spcPct val="100000"/>
              </a:lnSpc>
              <a:spcBef>
                <a:spcPct val="20000"/>
              </a:spcBef>
              <a:spcAft>
                <a:spcPts val="0"/>
              </a:spcAft>
              <a:buClrTx/>
              <a:buSzTx/>
              <a:buFont typeface="Arial" pitchFamily="34" charset="0"/>
              <a:buNone/>
              <a:tabLst/>
              <a:defRPr sz="2800"/>
            </a:lvl1pPr>
            <a:lvl2pPr marL="742950" marR="0" indent="-285750" algn="r" defTabSz="914400" rtl="0" eaLnBrk="1" fontAlgn="auto" latinLnBrk="0" hangingPunct="1">
              <a:lnSpc>
                <a:spcPct val="100000"/>
              </a:lnSpc>
              <a:spcBef>
                <a:spcPct val="20000"/>
              </a:spcBef>
              <a:spcAft>
                <a:spcPts val="0"/>
              </a:spcAft>
              <a:buClrTx/>
              <a:buSzTx/>
              <a:buFont typeface="Arial" pitchFamily="34" charset="0"/>
              <a:buNone/>
              <a:tabLst/>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p:txBody>
      </p:sp>
      <p:sp>
        <p:nvSpPr>
          <p:cNvPr id="8" name="Slide Number Placeholder 6"/>
          <p:cNvSpPr>
            <a:spLocks noGrp="1"/>
          </p:cNvSpPr>
          <p:nvPr>
            <p:ph type="sldNum" sz="quarter" idx="14"/>
          </p:nvPr>
        </p:nvSpPr>
        <p:spPr/>
        <p:txBody>
          <a:bodyPr/>
          <a:lstStyle>
            <a:lvl1pPr>
              <a:defRPr/>
            </a:lvl1pPr>
          </a:lstStyle>
          <a:p>
            <a:pPr>
              <a:defRPr/>
            </a:pPr>
            <a:fld id="{9D13AABE-F36E-43B7-8B2F-06DD759917E9}" type="slidenum">
              <a:rPr lang="ar-SA"/>
              <a:pPr>
                <a:defRPr/>
              </a:pPr>
              <a:t>‹#›</a:t>
            </a:fld>
            <a:endParaRPr lang="en-US" dirty="0"/>
          </a:p>
        </p:txBody>
      </p:sp>
    </p:spTree>
  </p:cSld>
  <p:clrMapOvr>
    <a:masterClrMapping/>
  </p:clrMapOvr>
  <p:transition/>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95300" y="274638"/>
            <a:ext cx="8915400" cy="1143000"/>
          </a:xfrm>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95300" y="1535113"/>
            <a:ext cx="4376870"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95300" y="2174875"/>
            <a:ext cx="4376870"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5032111" y="1535113"/>
            <a:ext cx="4378590"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5032111" y="2174875"/>
            <a:ext cx="4378590"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Slide Number Placeholder 5"/>
          <p:cNvSpPr>
            <a:spLocks noGrp="1"/>
          </p:cNvSpPr>
          <p:nvPr>
            <p:ph type="sldNum" sz="quarter" idx="10"/>
          </p:nvPr>
        </p:nvSpPr>
        <p:spPr/>
        <p:txBody>
          <a:bodyPr/>
          <a:lstStyle>
            <a:lvl1pPr>
              <a:defRPr/>
            </a:lvl1pPr>
          </a:lstStyle>
          <a:p>
            <a:pPr>
              <a:defRPr/>
            </a:pPr>
            <a:fld id="{CEE09BD4-D9F4-4194-BCCC-6C9ED048020E}" type="slidenum">
              <a:rPr lang="ar-SA"/>
              <a:pPr>
                <a:defRPr/>
              </a:pPr>
              <a:t>‹#›</a:t>
            </a:fld>
            <a:endParaRPr lang="en-US" dirty="0"/>
          </a:p>
        </p:txBody>
      </p:sp>
    </p:spTree>
  </p:cSld>
  <p:clrMapOvr>
    <a:masterClrMapping/>
  </p:clrMapOvr>
  <p:transition/>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Slide Number Placeholder 5"/>
          <p:cNvSpPr>
            <a:spLocks noGrp="1"/>
          </p:cNvSpPr>
          <p:nvPr>
            <p:ph type="sldNum" sz="quarter" idx="10"/>
          </p:nvPr>
        </p:nvSpPr>
        <p:spPr/>
        <p:txBody>
          <a:bodyPr/>
          <a:lstStyle>
            <a:lvl1pPr>
              <a:defRPr/>
            </a:lvl1pPr>
          </a:lstStyle>
          <a:p>
            <a:pPr>
              <a:defRPr/>
            </a:pPr>
            <a:fld id="{47F32DCD-742E-4DAD-9300-9CC48CFF2C0B}" type="slidenum">
              <a:rPr lang="ar-SA"/>
              <a:pPr>
                <a:defRPr/>
              </a:pPr>
              <a:t>‹#›</a:t>
            </a:fld>
            <a:endParaRPr lang="en-US" dirty="0"/>
          </a:p>
        </p:txBody>
      </p:sp>
    </p:spTree>
  </p:cSld>
  <p:clrMapOvr>
    <a:masterClrMapping/>
  </p:clrMapOvr>
  <p:transition/>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Slide Number Placeholder 5"/>
          <p:cNvSpPr>
            <a:spLocks noGrp="1"/>
          </p:cNvSpPr>
          <p:nvPr>
            <p:ph type="sldNum" sz="quarter" idx="10"/>
          </p:nvPr>
        </p:nvSpPr>
        <p:spPr/>
        <p:txBody>
          <a:bodyPr/>
          <a:lstStyle>
            <a:lvl1pPr>
              <a:defRPr/>
            </a:lvl1pPr>
          </a:lstStyle>
          <a:p>
            <a:pPr>
              <a:defRPr/>
            </a:pPr>
            <a:fld id="{1C5F4CB1-6DF5-4D1F-BC0A-62D268CFF987}" type="slidenum">
              <a:rPr lang="ar-SA"/>
              <a:pPr>
                <a:defRPr/>
              </a:pPr>
              <a:t>‹#›</a:t>
            </a:fld>
            <a:endParaRPr lang="en-US" dirty="0"/>
          </a:p>
        </p:txBody>
      </p:sp>
    </p:spTree>
  </p:cSld>
  <p:clrMapOvr>
    <a:masterClrMapping/>
  </p:clrMapOvr>
  <p:transition/>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95300" y="273050"/>
            <a:ext cx="3259006"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872971" y="273051"/>
            <a:ext cx="5537729"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95300" y="1435101"/>
            <a:ext cx="3259006"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Slide Number Placeholder 5"/>
          <p:cNvSpPr>
            <a:spLocks noGrp="1"/>
          </p:cNvSpPr>
          <p:nvPr>
            <p:ph type="sldNum" sz="quarter" idx="10"/>
          </p:nvPr>
        </p:nvSpPr>
        <p:spPr/>
        <p:txBody>
          <a:bodyPr/>
          <a:lstStyle>
            <a:lvl1pPr>
              <a:defRPr/>
            </a:lvl1pPr>
          </a:lstStyle>
          <a:p>
            <a:pPr>
              <a:defRPr/>
            </a:pPr>
            <a:fld id="{1CD0D710-FEE9-4DD8-AEED-EBF044EACABA}" type="slidenum">
              <a:rPr lang="ar-SA"/>
              <a:pPr>
                <a:defRPr/>
              </a:pPr>
              <a:t>‹#›</a:t>
            </a:fld>
            <a:endParaRPr lang="en-US" dirty="0"/>
          </a:p>
        </p:txBody>
      </p:sp>
    </p:spTree>
  </p:cSld>
  <p:clrMapOvr>
    <a:masterClrMapping/>
  </p:clrMapOvr>
  <p:transition/>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941645" y="4800600"/>
            <a:ext cx="59436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941645" y="612775"/>
            <a:ext cx="5943600" cy="4114800"/>
          </a:xfrm>
        </p:spPr>
        <p:txBody>
          <a:bodyPr rtlCol="0">
            <a:normAutofit/>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dirty="0" smtClean="0"/>
          </a:p>
        </p:txBody>
      </p:sp>
      <p:sp>
        <p:nvSpPr>
          <p:cNvPr id="4" name="Text Placeholder 3"/>
          <p:cNvSpPr>
            <a:spLocks noGrp="1"/>
          </p:cNvSpPr>
          <p:nvPr>
            <p:ph type="body" sz="half" idx="2"/>
          </p:nvPr>
        </p:nvSpPr>
        <p:spPr>
          <a:xfrm>
            <a:off x="1941645" y="5367338"/>
            <a:ext cx="59436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Slide Number Placeholder 5"/>
          <p:cNvSpPr>
            <a:spLocks noGrp="1"/>
          </p:cNvSpPr>
          <p:nvPr>
            <p:ph type="sldNum" sz="quarter" idx="10"/>
          </p:nvPr>
        </p:nvSpPr>
        <p:spPr/>
        <p:txBody>
          <a:bodyPr/>
          <a:lstStyle>
            <a:lvl1pPr>
              <a:defRPr/>
            </a:lvl1pPr>
          </a:lstStyle>
          <a:p>
            <a:pPr>
              <a:defRPr/>
            </a:pPr>
            <a:fld id="{3CD681FE-95EB-43BB-90BC-9DFA564FD6CC}" type="slidenum">
              <a:rPr lang="ar-SA"/>
              <a:pPr>
                <a:defRPr/>
              </a:pPr>
              <a:t>‹#›</a:t>
            </a:fld>
            <a:endParaRPr lang="en-US" dirty="0"/>
          </a:p>
        </p:txBody>
      </p:sp>
    </p:spTree>
  </p:cSld>
  <p:clrMapOvr>
    <a:masterClrMapping/>
  </p:clrMapOvr>
  <p:transition/>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Slide Number Placeholder 5"/>
          <p:cNvSpPr>
            <a:spLocks noGrp="1"/>
          </p:cNvSpPr>
          <p:nvPr>
            <p:ph type="sldNum" sz="quarter" idx="10"/>
          </p:nvPr>
        </p:nvSpPr>
        <p:spPr/>
        <p:txBody>
          <a:bodyPr/>
          <a:lstStyle>
            <a:lvl1pPr>
              <a:defRPr/>
            </a:lvl1pPr>
          </a:lstStyle>
          <a:p>
            <a:pPr>
              <a:defRPr/>
            </a:pPr>
            <a:fld id="{94E2D931-4EC8-4CD2-97D6-9D3F541B751A}" type="slidenum">
              <a:rPr lang="ar-SA"/>
              <a:pPr>
                <a:defRPr/>
              </a:pPr>
              <a:t>‹#›</a:t>
            </a:fld>
            <a:endParaRPr lang="en-US" dirty="0"/>
          </a:p>
        </p:txBody>
      </p:sp>
    </p:spTree>
  </p:cSld>
  <p:clrMapOvr>
    <a:masterClrMapping/>
  </p:clrMapOvr>
  <p:transition/>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7780337" y="274639"/>
            <a:ext cx="2414588"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536575" y="274639"/>
            <a:ext cx="7078663"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Slide Number Placeholder 5"/>
          <p:cNvSpPr>
            <a:spLocks noGrp="1"/>
          </p:cNvSpPr>
          <p:nvPr>
            <p:ph type="sldNum" sz="quarter" idx="10"/>
          </p:nvPr>
        </p:nvSpPr>
        <p:spPr/>
        <p:txBody>
          <a:bodyPr/>
          <a:lstStyle>
            <a:lvl1pPr>
              <a:defRPr/>
            </a:lvl1pPr>
          </a:lstStyle>
          <a:p>
            <a:pPr>
              <a:defRPr/>
            </a:pPr>
            <a:fld id="{9FE1D026-1D84-4E55-B04D-2B54F501D563}" type="slidenum">
              <a:rPr lang="ar-SA"/>
              <a:pPr>
                <a:defRPr/>
              </a:pPr>
              <a:t>‹#›</a:t>
            </a:fld>
            <a:endParaRPr lang="en-US" dirty="0"/>
          </a:p>
        </p:txBody>
      </p:sp>
    </p:spTree>
  </p:cSld>
  <p:clrMapOvr>
    <a:masterClrMapping/>
  </p:clrMapOvr>
  <p:transition/>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jpe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7" name="Rectangle 6"/>
          <p:cNvSpPr/>
          <p:nvPr/>
        </p:nvSpPr>
        <p:spPr>
          <a:xfrm>
            <a:off x="0" y="6324600"/>
            <a:ext cx="9906000" cy="5334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lIns="103143" tIns="51572" rIns="103143" bIns="51572" anchor="ctr"/>
          <a:lstStyle/>
          <a:p>
            <a:pPr algn="ctr" rtl="0" fontAlgn="auto">
              <a:spcBef>
                <a:spcPts val="0"/>
              </a:spcBef>
              <a:spcAft>
                <a:spcPts val="0"/>
              </a:spcAft>
              <a:defRPr/>
            </a:pPr>
            <a:endParaRPr lang="en-US" dirty="0"/>
          </a:p>
        </p:txBody>
      </p:sp>
      <p:grpSp>
        <p:nvGrpSpPr>
          <p:cNvPr id="1027" name="Group 7"/>
          <p:cNvGrpSpPr>
            <a:grpSpLocks/>
          </p:cNvGrpSpPr>
          <p:nvPr/>
        </p:nvGrpSpPr>
        <p:grpSpPr bwMode="auto">
          <a:xfrm>
            <a:off x="8610600" y="5791200"/>
            <a:ext cx="941388" cy="914400"/>
            <a:chOff x="5210750" y="1066800"/>
            <a:chExt cx="2976900" cy="3130677"/>
          </a:xfrm>
        </p:grpSpPr>
        <p:sp>
          <p:nvSpPr>
            <p:cNvPr id="9" name="Oval 8"/>
            <p:cNvSpPr/>
            <p:nvPr/>
          </p:nvSpPr>
          <p:spPr>
            <a:xfrm>
              <a:off x="5321191" y="1142893"/>
              <a:ext cx="2766057" cy="2973058"/>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dirty="0"/>
            </a:p>
          </p:txBody>
        </p:sp>
        <p:pic>
          <p:nvPicPr>
            <p:cNvPr id="1033" name="Picture 2" descr="http://kfu.files.googlepages.com/newKFUlogo.jpg"/>
            <p:cNvPicPr>
              <a:picLocks noChangeAspect="1" noChangeArrowheads="1"/>
            </p:cNvPicPr>
            <p:nvPr/>
          </p:nvPicPr>
          <p:blipFill>
            <a:blip r:embed="rId13" cstate="print">
              <a:clrChange>
                <a:clrFrom>
                  <a:srgbClr val="FFFFFF"/>
                </a:clrFrom>
                <a:clrTo>
                  <a:srgbClr val="FFFFFF">
                    <a:alpha val="0"/>
                  </a:srgbClr>
                </a:clrTo>
              </a:clrChange>
            </a:blip>
            <a:srcRect/>
            <a:stretch>
              <a:fillRect/>
            </a:stretch>
          </p:blipFill>
          <p:spPr bwMode="auto">
            <a:xfrm>
              <a:off x="5210750" y="1066800"/>
              <a:ext cx="2976900" cy="3130677"/>
            </a:xfrm>
            <a:prstGeom prst="rect">
              <a:avLst/>
            </a:prstGeom>
            <a:noFill/>
            <a:ln w="9525">
              <a:noFill/>
              <a:miter lim="800000"/>
              <a:headEnd/>
              <a:tailEnd/>
            </a:ln>
          </p:spPr>
        </p:pic>
      </p:grpSp>
      <p:sp>
        <p:nvSpPr>
          <p:cNvPr id="11" name="Rectangle 10"/>
          <p:cNvSpPr/>
          <p:nvPr/>
        </p:nvSpPr>
        <p:spPr>
          <a:xfrm>
            <a:off x="381000" y="6372225"/>
            <a:ext cx="2519363" cy="338138"/>
          </a:xfrm>
          <a:prstGeom prst="rect">
            <a:avLst/>
          </a:prstGeom>
        </p:spPr>
        <p:txBody>
          <a:bodyPr wrap="none">
            <a:spAutoFit/>
          </a:bodyPr>
          <a:lstStyle/>
          <a:p>
            <a:pPr algn="l" rtl="0" fontAlgn="auto">
              <a:spcBef>
                <a:spcPts val="0"/>
              </a:spcBef>
              <a:spcAft>
                <a:spcPts val="0"/>
              </a:spcAft>
              <a:defRPr/>
            </a:pPr>
            <a:r>
              <a:rPr lang="en-US" sz="1600" dirty="0">
                <a:solidFill>
                  <a:schemeClr val="bg1"/>
                </a:solidFill>
                <a:latin typeface="+mn-lt"/>
                <a:cs typeface="+mn-cs"/>
              </a:rPr>
              <a:t>King Faisal University [        ] </a:t>
            </a:r>
          </a:p>
        </p:txBody>
      </p:sp>
      <p:sp>
        <p:nvSpPr>
          <p:cNvPr id="1029" name="Title Placeholder 1"/>
          <p:cNvSpPr>
            <a:spLocks noGrp="1"/>
          </p:cNvSpPr>
          <p:nvPr>
            <p:ph type="title"/>
          </p:nvPr>
        </p:nvSpPr>
        <p:spPr bwMode="auto">
          <a:xfrm>
            <a:off x="495300" y="274638"/>
            <a:ext cx="8915400" cy="1143000"/>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bodyPr>
          <a:lstStyle/>
          <a:p>
            <a:pPr lvl="0"/>
            <a:r>
              <a:rPr lang="ar-EG" smtClean="0"/>
              <a:t>العنوان الرئيسي</a:t>
            </a:r>
            <a:endParaRPr lang="en-US" smtClean="0"/>
          </a:p>
        </p:txBody>
      </p:sp>
      <p:sp>
        <p:nvSpPr>
          <p:cNvPr id="1030" name="Text Placeholder 2"/>
          <p:cNvSpPr>
            <a:spLocks noGrp="1"/>
          </p:cNvSpPr>
          <p:nvPr>
            <p:ph type="body" idx="1"/>
          </p:nvPr>
        </p:nvSpPr>
        <p:spPr bwMode="auto">
          <a:xfrm>
            <a:off x="495300" y="1600200"/>
            <a:ext cx="8915400" cy="4525963"/>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ar-EG" smtClean="0"/>
              <a:t>المحتوى المستوى الأول</a:t>
            </a:r>
            <a:endParaRPr lang="en-US" smtClean="0"/>
          </a:p>
          <a:p>
            <a:pPr lvl="1"/>
            <a:r>
              <a:rPr lang="ar-EG" smtClean="0"/>
              <a:t>المحتوى المستوى الثاني</a:t>
            </a:r>
            <a:endParaRPr lang="en-US" smtClean="0"/>
          </a:p>
          <a:p>
            <a:pPr lvl="2"/>
            <a:r>
              <a:rPr lang="ar-EG" smtClean="0"/>
              <a:t>المحتوى المستوى الثالث</a:t>
            </a:r>
            <a:endParaRPr lang="en-US" smtClean="0"/>
          </a:p>
          <a:p>
            <a:pPr lvl="3"/>
            <a:r>
              <a:rPr lang="ar-EG" smtClean="0"/>
              <a:t>المحتوى المستوى الرابع</a:t>
            </a:r>
            <a:endParaRPr lang="en-US" smtClean="0"/>
          </a:p>
          <a:p>
            <a:pPr lvl="4"/>
            <a:r>
              <a:rPr lang="ar-EG" smtClean="0"/>
              <a:t>المحتوى المستوى الخامس</a:t>
            </a:r>
            <a:endParaRPr lang="en-US" smtClean="0"/>
          </a:p>
        </p:txBody>
      </p:sp>
      <p:sp>
        <p:nvSpPr>
          <p:cNvPr id="6" name="Slide Number Placeholder 5"/>
          <p:cNvSpPr>
            <a:spLocks noGrp="1"/>
          </p:cNvSpPr>
          <p:nvPr>
            <p:ph type="sldNum" sz="quarter" idx="4"/>
          </p:nvPr>
        </p:nvSpPr>
        <p:spPr>
          <a:xfrm>
            <a:off x="2105025" y="6376988"/>
            <a:ext cx="571500" cy="365125"/>
          </a:xfrm>
          <a:prstGeom prst="rect">
            <a:avLst/>
          </a:prstGeom>
        </p:spPr>
        <p:txBody>
          <a:bodyPr vert="horz" wrap="square" lIns="91440" tIns="45720" rIns="91440" bIns="45720" numCol="1" anchor="ctr" anchorCtr="0" compatLnSpc="1">
            <a:prstTxWarp prst="textNoShape">
              <a:avLst/>
            </a:prstTxWarp>
          </a:bodyPr>
          <a:lstStyle>
            <a:lvl1pPr rtl="0">
              <a:defRPr sz="1200">
                <a:solidFill>
                  <a:schemeClr val="bg1"/>
                </a:solidFill>
                <a:latin typeface="Calibri" pitchFamily="34" charset="0"/>
                <a:cs typeface="Arial" charset="0"/>
              </a:defRPr>
            </a:lvl1pPr>
          </a:lstStyle>
          <a:p>
            <a:pPr>
              <a:defRPr/>
            </a:pPr>
            <a:fld id="{2E2D9BD2-73CB-4415-AF14-2BFFD6D4FF8C}" type="slidenum">
              <a:rPr lang="ar-SA"/>
              <a:pPr>
                <a:defRPr/>
              </a:pPr>
              <a:t>‹#›</a:t>
            </a:fld>
            <a:endParaRPr lang="en-US" dirty="0"/>
          </a:p>
        </p:txBody>
      </p:sp>
    </p:spTree>
  </p:cSld>
  <p:clrMap bg1="lt1" tx1="dk1" bg2="lt2" tx2="dk2" accent1="accent1" accent2="accent2" accent3="accent3" accent4="accent4" accent5="accent5" accent6="accent6" hlink="hlink" folHlink="folHlink"/>
  <p:sldLayoutIdLst>
    <p:sldLayoutId id="2147483772" r:id="rId1"/>
    <p:sldLayoutId id="2147483773" r:id="rId2"/>
    <p:sldLayoutId id="2147483764" r:id="rId3"/>
    <p:sldLayoutId id="2147483774" r:id="rId4"/>
    <p:sldLayoutId id="2147483765" r:id="rId5"/>
    <p:sldLayoutId id="2147483766" r:id="rId6"/>
    <p:sldLayoutId id="2147483767" r:id="rId7"/>
    <p:sldLayoutId id="2147483768" r:id="rId8"/>
    <p:sldLayoutId id="2147483769" r:id="rId9"/>
    <p:sldLayoutId id="2147483770" r:id="rId10"/>
    <p:sldLayoutId id="2147483771" r:id="rId11"/>
  </p:sldLayoutIdLst>
  <p:transition/>
  <p:hf hdr="0" ftr="0" dt="0"/>
  <p:txStyles>
    <p:titleStyle>
      <a:lvl1pPr algn="r" rtl="0" eaLnBrk="0" fontAlgn="base" hangingPunct="0">
        <a:spcBef>
          <a:spcPct val="0"/>
        </a:spcBef>
        <a:spcAft>
          <a:spcPct val="0"/>
        </a:spcAft>
        <a:defRPr sz="4400" kern="1200">
          <a:solidFill>
            <a:srgbClr val="376092"/>
          </a:solidFill>
          <a:latin typeface="+mj-lt"/>
          <a:ea typeface="+mj-ea"/>
          <a:cs typeface="Arial" charset="0"/>
        </a:defRPr>
      </a:lvl1pPr>
      <a:lvl2pPr algn="r" rtl="0" eaLnBrk="0" fontAlgn="base" hangingPunct="0">
        <a:spcBef>
          <a:spcPct val="0"/>
        </a:spcBef>
        <a:spcAft>
          <a:spcPct val="0"/>
        </a:spcAft>
        <a:defRPr sz="4400">
          <a:solidFill>
            <a:srgbClr val="376092"/>
          </a:solidFill>
          <a:latin typeface="Calibri" pitchFamily="34" charset="0"/>
          <a:cs typeface="Arial" charset="0"/>
        </a:defRPr>
      </a:lvl2pPr>
      <a:lvl3pPr algn="r" rtl="0" eaLnBrk="0" fontAlgn="base" hangingPunct="0">
        <a:spcBef>
          <a:spcPct val="0"/>
        </a:spcBef>
        <a:spcAft>
          <a:spcPct val="0"/>
        </a:spcAft>
        <a:defRPr sz="4400">
          <a:solidFill>
            <a:srgbClr val="376092"/>
          </a:solidFill>
          <a:latin typeface="Calibri" pitchFamily="34" charset="0"/>
          <a:cs typeface="Arial" charset="0"/>
        </a:defRPr>
      </a:lvl3pPr>
      <a:lvl4pPr algn="r" rtl="0" eaLnBrk="0" fontAlgn="base" hangingPunct="0">
        <a:spcBef>
          <a:spcPct val="0"/>
        </a:spcBef>
        <a:spcAft>
          <a:spcPct val="0"/>
        </a:spcAft>
        <a:defRPr sz="4400">
          <a:solidFill>
            <a:srgbClr val="376092"/>
          </a:solidFill>
          <a:latin typeface="Calibri" pitchFamily="34" charset="0"/>
          <a:cs typeface="Arial" charset="0"/>
        </a:defRPr>
      </a:lvl4pPr>
      <a:lvl5pPr algn="r" rtl="0" eaLnBrk="0" fontAlgn="base" hangingPunct="0">
        <a:spcBef>
          <a:spcPct val="0"/>
        </a:spcBef>
        <a:spcAft>
          <a:spcPct val="0"/>
        </a:spcAft>
        <a:defRPr sz="4400">
          <a:solidFill>
            <a:srgbClr val="376092"/>
          </a:solidFill>
          <a:latin typeface="Calibri" pitchFamily="34" charset="0"/>
          <a:cs typeface="Arial" charset="0"/>
        </a:defRPr>
      </a:lvl5pPr>
      <a:lvl6pPr marL="457200" algn="r" rtl="0" fontAlgn="base">
        <a:spcBef>
          <a:spcPct val="0"/>
        </a:spcBef>
        <a:spcAft>
          <a:spcPct val="0"/>
        </a:spcAft>
        <a:defRPr sz="4400">
          <a:solidFill>
            <a:srgbClr val="376092"/>
          </a:solidFill>
          <a:latin typeface="Calibri" pitchFamily="34" charset="0"/>
          <a:cs typeface="Arial" charset="0"/>
        </a:defRPr>
      </a:lvl6pPr>
      <a:lvl7pPr marL="914400" algn="r" rtl="0" fontAlgn="base">
        <a:spcBef>
          <a:spcPct val="0"/>
        </a:spcBef>
        <a:spcAft>
          <a:spcPct val="0"/>
        </a:spcAft>
        <a:defRPr sz="4400">
          <a:solidFill>
            <a:srgbClr val="376092"/>
          </a:solidFill>
          <a:latin typeface="Calibri" pitchFamily="34" charset="0"/>
          <a:cs typeface="Arial" charset="0"/>
        </a:defRPr>
      </a:lvl7pPr>
      <a:lvl8pPr marL="1371600" algn="r" rtl="0" fontAlgn="base">
        <a:spcBef>
          <a:spcPct val="0"/>
        </a:spcBef>
        <a:spcAft>
          <a:spcPct val="0"/>
        </a:spcAft>
        <a:defRPr sz="4400">
          <a:solidFill>
            <a:srgbClr val="376092"/>
          </a:solidFill>
          <a:latin typeface="Calibri" pitchFamily="34" charset="0"/>
          <a:cs typeface="Arial" charset="0"/>
        </a:defRPr>
      </a:lvl8pPr>
      <a:lvl9pPr marL="1828800" algn="r" rtl="0" fontAlgn="base">
        <a:spcBef>
          <a:spcPct val="0"/>
        </a:spcBef>
        <a:spcAft>
          <a:spcPct val="0"/>
        </a:spcAft>
        <a:defRPr sz="4400">
          <a:solidFill>
            <a:srgbClr val="376092"/>
          </a:solidFill>
          <a:latin typeface="Calibri" pitchFamily="34" charset="0"/>
          <a:cs typeface="Arial" charset="0"/>
        </a:defRPr>
      </a:lvl9pPr>
    </p:titleStyle>
    <p:bodyStyle>
      <a:lvl1pPr marL="342900" indent="-342900" algn="r" rtl="0" eaLnBrk="0" fontAlgn="base" hangingPunct="0">
        <a:spcBef>
          <a:spcPct val="20000"/>
        </a:spcBef>
        <a:spcAft>
          <a:spcPct val="0"/>
        </a:spcAft>
        <a:buFont typeface="Arial" pitchFamily="34" charset="0"/>
        <a:buChar char="•"/>
        <a:defRPr sz="3200" kern="1200">
          <a:solidFill>
            <a:schemeClr val="tx1"/>
          </a:solidFill>
          <a:latin typeface="+mn-lt"/>
          <a:ea typeface="+mn-ea"/>
          <a:cs typeface="Arial" charset="0"/>
        </a:defRPr>
      </a:lvl1pPr>
      <a:lvl2pPr marL="742950" indent="-285750" algn="r" rtl="0" eaLnBrk="0" fontAlgn="base" hangingPunct="0">
        <a:spcBef>
          <a:spcPct val="20000"/>
        </a:spcBef>
        <a:spcAft>
          <a:spcPct val="0"/>
        </a:spcAft>
        <a:buFont typeface="Arial" pitchFamily="34" charset="0"/>
        <a:buChar char="–"/>
        <a:defRPr sz="2800" kern="1200">
          <a:solidFill>
            <a:schemeClr val="tx1"/>
          </a:solidFill>
          <a:latin typeface="+mn-lt"/>
          <a:ea typeface="+mn-ea"/>
          <a:cs typeface="Arial" charset="0"/>
        </a:defRPr>
      </a:lvl2pPr>
      <a:lvl3pPr marL="1143000" indent="-228600" algn="r" rtl="0" eaLnBrk="0" fontAlgn="base" hangingPunct="0">
        <a:spcBef>
          <a:spcPct val="20000"/>
        </a:spcBef>
        <a:spcAft>
          <a:spcPct val="0"/>
        </a:spcAft>
        <a:buFont typeface="Arial" pitchFamily="34" charset="0"/>
        <a:buChar char="•"/>
        <a:defRPr sz="2400" kern="1200">
          <a:solidFill>
            <a:schemeClr val="tx1"/>
          </a:solidFill>
          <a:latin typeface="+mn-lt"/>
          <a:ea typeface="+mn-ea"/>
          <a:cs typeface="Arial" charset="0"/>
        </a:defRPr>
      </a:lvl3pPr>
      <a:lvl4pPr marL="1600200" indent="-228600" algn="r" rtl="0" eaLnBrk="0" fontAlgn="base" hangingPunct="0">
        <a:spcBef>
          <a:spcPct val="20000"/>
        </a:spcBef>
        <a:spcAft>
          <a:spcPct val="0"/>
        </a:spcAft>
        <a:buFont typeface="Arial" pitchFamily="34" charset="0"/>
        <a:buChar char="–"/>
        <a:defRPr sz="2000" kern="1200">
          <a:solidFill>
            <a:schemeClr val="tx1"/>
          </a:solidFill>
          <a:latin typeface="+mn-lt"/>
          <a:ea typeface="+mn-ea"/>
          <a:cs typeface="Arial" charset="0"/>
        </a:defRPr>
      </a:lvl4pPr>
      <a:lvl5pPr marL="2057400" indent="-228600" algn="r" rtl="0" eaLnBrk="0" fontAlgn="base" hangingPunct="0">
        <a:spcBef>
          <a:spcPct val="20000"/>
        </a:spcBef>
        <a:spcAft>
          <a:spcPct val="0"/>
        </a:spcAft>
        <a:buFont typeface="Arial" pitchFamily="34" charset="0"/>
        <a:buChar char="»"/>
        <a:defRPr sz="2000" kern="1200">
          <a:solidFill>
            <a:schemeClr val="tx1"/>
          </a:solidFill>
          <a:latin typeface="+mn-lt"/>
          <a:ea typeface="+mn-ea"/>
          <a:cs typeface="Arial" charset="0"/>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6.xml"/><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7.xml"/><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8.xml"/><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9.xml"/><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10.xml"/><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11.xml"/><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12.xml"/><Relationship Id="rId1" Type="http://schemas.openxmlformats.org/officeDocument/2006/relationships/slideLayout" Target="../slideLayouts/slideLayout7.xml"/></Relationships>
</file>

<file path=ppt/slides/_rels/slide13.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13.xml"/><Relationship Id="rId1" Type="http://schemas.openxmlformats.org/officeDocument/2006/relationships/slideLayout" Target="../slideLayouts/slideLayout7.xml"/></Relationships>
</file>

<file path=ppt/slides/_rels/slide14.xml.rels><?xml version="1.0" encoding="UTF-8" standalone="yes"?>
<Relationships xmlns="http://schemas.openxmlformats.org/package/2006/relationships"><Relationship Id="rId3" Type="http://schemas.openxmlformats.org/officeDocument/2006/relationships/hyperlink" Target="http://www.maharty.com/ReadCenter.aspx" TargetMode="External"/><Relationship Id="rId2" Type="http://schemas.openxmlformats.org/officeDocument/2006/relationships/notesSlide" Target="../notesSlides/notesSlide14.xml"/><Relationship Id="rId1" Type="http://schemas.openxmlformats.org/officeDocument/2006/relationships/slideLayout" Target="../slideLayouts/slideLayout7.xml"/></Relationships>
</file>

<file path=ppt/slides/_rels/slide15.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notesSlide" Target="../notesSlides/notesSlide15.xml"/><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2" name="Title 1"/>
          <p:cNvSpPr>
            <a:spLocks noGrp="1"/>
          </p:cNvSpPr>
          <p:nvPr>
            <p:ph type="ctrTitle"/>
          </p:nvPr>
        </p:nvSpPr>
        <p:spPr>
          <a:xfrm>
            <a:off x="742950" y="2130425"/>
            <a:ext cx="8420100" cy="1470025"/>
          </a:xfrm>
        </p:spPr>
        <p:txBody>
          <a:bodyPr/>
          <a:lstStyle/>
          <a:p>
            <a:pPr eaLnBrk="1" hangingPunct="1"/>
            <a:endParaRPr lang="ar-SA" dirty="0" smtClean="0">
              <a:solidFill>
                <a:srgbClr val="376092"/>
              </a:solidFill>
              <a:cs typeface="Arial" pitchFamily="34" charset="0"/>
            </a:endParaRPr>
          </a:p>
        </p:txBody>
      </p:sp>
      <p:sp>
        <p:nvSpPr>
          <p:cNvPr id="3" name="Subtitle 2"/>
          <p:cNvSpPr>
            <a:spLocks noGrp="1"/>
          </p:cNvSpPr>
          <p:nvPr>
            <p:ph type="subTitle" idx="1"/>
          </p:nvPr>
        </p:nvSpPr>
        <p:spPr/>
        <p:txBody>
          <a:bodyPr rtlCol="0">
            <a:normAutofit/>
          </a:bodyPr>
          <a:lstStyle/>
          <a:p>
            <a:pPr eaLnBrk="1" fontAlgn="auto" hangingPunct="1">
              <a:spcAft>
                <a:spcPts val="0"/>
              </a:spcAft>
              <a:defRPr/>
            </a:pPr>
            <a:endParaRPr lang="en-US" dirty="0" smtClean="0">
              <a:cs typeface="+mn-cs"/>
            </a:endParaRPr>
          </a:p>
        </p:txBody>
      </p:sp>
      <p:sp>
        <p:nvSpPr>
          <p:cNvPr id="5124" name="Slide Number Placeholder 3"/>
          <p:cNvSpPr>
            <a:spLocks noGrp="1"/>
          </p:cNvSpPr>
          <p:nvPr>
            <p:ph type="sldNum" sz="quarter" idx="10"/>
          </p:nvPr>
        </p:nvSpPr>
        <p:spPr bwMode="auto">
          <a:noFill/>
          <a:ln>
            <a:miter lim="800000"/>
            <a:headEnd/>
            <a:tailEnd/>
          </a:ln>
        </p:spPr>
        <p:txBody>
          <a:bodyPr/>
          <a:lstStyle/>
          <a:p>
            <a:fld id="{10032AED-950E-4013-8E81-DE89BE95EEEF}" type="slidenum">
              <a:rPr lang="ar-SA" smtClean="0">
                <a:cs typeface="Arial" pitchFamily="34" charset="0"/>
              </a:rPr>
              <a:pPr/>
              <a:t>1</a:t>
            </a:fld>
            <a:endParaRPr lang="en-US" dirty="0" smtClean="0">
              <a:cs typeface="Arial" pitchFamily="34" charset="0"/>
            </a:endParaRPr>
          </a:p>
        </p:txBody>
      </p:sp>
      <p:sp>
        <p:nvSpPr>
          <p:cNvPr id="5" name="Rectangle 4"/>
          <p:cNvSpPr/>
          <p:nvPr/>
        </p:nvSpPr>
        <p:spPr>
          <a:xfrm>
            <a:off x="0" y="0"/>
            <a:ext cx="9906000"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lIns="103143" tIns="51572" rIns="103143" bIns="51572" anchor="ctr"/>
          <a:lstStyle/>
          <a:p>
            <a:pPr algn="ctr" rtl="0" fontAlgn="auto">
              <a:spcBef>
                <a:spcPts val="0"/>
              </a:spcBef>
              <a:spcAft>
                <a:spcPts val="0"/>
              </a:spcAft>
              <a:defRPr/>
            </a:pPr>
            <a:endParaRPr lang="en-US" dirty="0"/>
          </a:p>
        </p:txBody>
      </p:sp>
      <p:sp>
        <p:nvSpPr>
          <p:cNvPr id="6" name="Rectangle 5"/>
          <p:cNvSpPr/>
          <p:nvPr/>
        </p:nvSpPr>
        <p:spPr>
          <a:xfrm>
            <a:off x="0" y="0"/>
            <a:ext cx="9906000" cy="3429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lIns="103143" tIns="51572" rIns="103143" bIns="51572" anchor="ctr"/>
          <a:lstStyle/>
          <a:p>
            <a:pPr algn="ctr" rtl="0" fontAlgn="auto">
              <a:spcBef>
                <a:spcPts val="0"/>
              </a:spcBef>
              <a:spcAft>
                <a:spcPts val="0"/>
              </a:spcAft>
              <a:defRPr/>
            </a:pPr>
            <a:endParaRPr lang="en-US" dirty="0"/>
          </a:p>
        </p:txBody>
      </p:sp>
      <p:sp>
        <p:nvSpPr>
          <p:cNvPr id="5127" name="Subtitle 2"/>
          <p:cNvSpPr txBox="1">
            <a:spLocks/>
          </p:cNvSpPr>
          <p:nvPr/>
        </p:nvSpPr>
        <p:spPr bwMode="auto">
          <a:xfrm>
            <a:off x="5562600" y="4648200"/>
            <a:ext cx="4006850" cy="1066800"/>
          </a:xfrm>
          <a:prstGeom prst="rect">
            <a:avLst/>
          </a:prstGeom>
          <a:noFill/>
          <a:ln w="9525">
            <a:noFill/>
            <a:miter lim="800000"/>
            <a:headEnd/>
            <a:tailEnd/>
          </a:ln>
        </p:spPr>
        <p:txBody>
          <a:bodyPr/>
          <a:lstStyle/>
          <a:p>
            <a:pPr algn="ctr" rtl="0">
              <a:spcBef>
                <a:spcPct val="20000"/>
              </a:spcBef>
              <a:buFont typeface="Arial" pitchFamily="34" charset="0"/>
              <a:buNone/>
            </a:pPr>
            <a:r>
              <a:rPr lang="ar-EG" sz="2800" b="1" dirty="0">
                <a:solidFill>
                  <a:srgbClr val="898989"/>
                </a:solidFill>
                <a:latin typeface="Calibri" pitchFamily="34" charset="0"/>
              </a:rPr>
              <a:t>نظام التعليم المطور للانتساب</a:t>
            </a:r>
            <a:endParaRPr lang="en-US" sz="2800" b="1" dirty="0">
              <a:solidFill>
                <a:srgbClr val="898989"/>
              </a:solidFill>
              <a:latin typeface="Calibri" pitchFamily="34" charset="0"/>
            </a:endParaRPr>
          </a:p>
          <a:p>
            <a:pPr algn="ctr" rtl="0">
              <a:spcBef>
                <a:spcPct val="20000"/>
              </a:spcBef>
              <a:buFont typeface="Arial" pitchFamily="34" charset="0"/>
              <a:buNone/>
            </a:pPr>
            <a:r>
              <a:rPr lang="ar-EG" sz="2600" dirty="0" smtClean="0">
                <a:solidFill>
                  <a:srgbClr val="898989"/>
                </a:solidFill>
                <a:latin typeface="Calibri" pitchFamily="34" charset="0"/>
              </a:rPr>
              <a:t>كلية </a:t>
            </a:r>
            <a:r>
              <a:rPr lang="ar-SA" sz="2600" dirty="0" smtClean="0">
                <a:solidFill>
                  <a:srgbClr val="898989"/>
                </a:solidFill>
                <a:latin typeface="Calibri" pitchFamily="34" charset="0"/>
              </a:rPr>
              <a:t>الآداب</a:t>
            </a:r>
            <a:r>
              <a:rPr lang="ar-EG" sz="2600" dirty="0" smtClean="0">
                <a:solidFill>
                  <a:srgbClr val="898989"/>
                </a:solidFill>
                <a:latin typeface="Calibri" pitchFamily="34" charset="0"/>
              </a:rPr>
              <a:t> </a:t>
            </a:r>
            <a:r>
              <a:rPr lang="ar-EG" sz="2600" dirty="0">
                <a:solidFill>
                  <a:srgbClr val="898989"/>
                </a:solidFill>
                <a:latin typeface="Calibri" pitchFamily="34" charset="0"/>
              </a:rPr>
              <a:t>– </a:t>
            </a:r>
            <a:r>
              <a:rPr lang="ar-EG" sz="2600" dirty="0" smtClean="0">
                <a:solidFill>
                  <a:srgbClr val="898989"/>
                </a:solidFill>
                <a:latin typeface="Calibri" pitchFamily="34" charset="0"/>
              </a:rPr>
              <a:t>قسم</a:t>
            </a:r>
            <a:r>
              <a:rPr lang="ar-SA" sz="2600" dirty="0" smtClean="0">
                <a:solidFill>
                  <a:srgbClr val="898989"/>
                </a:solidFill>
                <a:latin typeface="Calibri" pitchFamily="34" charset="0"/>
              </a:rPr>
              <a:t>  اللغة العربية</a:t>
            </a:r>
            <a:endParaRPr lang="en-US" sz="2600" dirty="0">
              <a:solidFill>
                <a:srgbClr val="898989"/>
              </a:solidFill>
              <a:latin typeface="Calibri" pitchFamily="34" charset="0"/>
            </a:endParaRPr>
          </a:p>
        </p:txBody>
      </p:sp>
      <p:grpSp>
        <p:nvGrpSpPr>
          <p:cNvPr id="5128" name="Group 7"/>
          <p:cNvGrpSpPr>
            <a:grpSpLocks/>
          </p:cNvGrpSpPr>
          <p:nvPr/>
        </p:nvGrpSpPr>
        <p:grpSpPr bwMode="auto">
          <a:xfrm>
            <a:off x="6494463" y="1981200"/>
            <a:ext cx="2600325" cy="2524125"/>
            <a:chOff x="5210750" y="1066800"/>
            <a:chExt cx="2976900" cy="3130677"/>
          </a:xfrm>
        </p:grpSpPr>
        <p:sp>
          <p:nvSpPr>
            <p:cNvPr id="9" name="Oval 8"/>
            <p:cNvSpPr/>
            <p:nvPr/>
          </p:nvSpPr>
          <p:spPr>
            <a:xfrm>
              <a:off x="5321611" y="1143591"/>
              <a:ext cx="2767900" cy="2973159"/>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dirty="0"/>
            </a:p>
          </p:txBody>
        </p:sp>
        <p:pic>
          <p:nvPicPr>
            <p:cNvPr id="5133" name="Picture 2" descr="http://kfu.files.googlepages.com/newKFUlogo.jpg"/>
            <p:cNvPicPr>
              <a:picLocks noChangeAspect="1" noChangeArrowheads="1"/>
            </p:cNvPicPr>
            <p:nvPr/>
          </p:nvPicPr>
          <p:blipFill>
            <a:blip r:embed="rId3" cstate="print">
              <a:clrChange>
                <a:clrFrom>
                  <a:srgbClr val="FFFFFF"/>
                </a:clrFrom>
                <a:clrTo>
                  <a:srgbClr val="FFFFFF">
                    <a:alpha val="0"/>
                  </a:srgbClr>
                </a:clrTo>
              </a:clrChange>
            </a:blip>
            <a:srcRect/>
            <a:stretch>
              <a:fillRect/>
            </a:stretch>
          </p:blipFill>
          <p:spPr bwMode="auto">
            <a:xfrm>
              <a:off x="5210750" y="1066800"/>
              <a:ext cx="2976900" cy="3130677"/>
            </a:xfrm>
            <a:prstGeom prst="rect">
              <a:avLst/>
            </a:prstGeom>
            <a:noFill/>
            <a:ln w="9525">
              <a:noFill/>
              <a:miter lim="800000"/>
              <a:headEnd/>
              <a:tailEnd/>
            </a:ln>
          </p:spPr>
        </p:pic>
      </p:grpSp>
      <p:sp>
        <p:nvSpPr>
          <p:cNvPr id="11" name="Freeform 10"/>
          <p:cNvSpPr/>
          <p:nvPr/>
        </p:nvSpPr>
        <p:spPr>
          <a:xfrm>
            <a:off x="0" y="2667000"/>
            <a:ext cx="6091238" cy="1447800"/>
          </a:xfrm>
          <a:custGeom>
            <a:avLst/>
            <a:gdLst>
              <a:gd name="connsiteX0" fmla="*/ 0 w 6814457"/>
              <a:gd name="connsiteY0" fmla="*/ 723900 h 1447800"/>
              <a:gd name="connsiteX1" fmla="*/ 212026 w 6814457"/>
              <a:gd name="connsiteY1" fmla="*/ 212025 h 1447800"/>
              <a:gd name="connsiteX2" fmla="*/ 723901 w 6814457"/>
              <a:gd name="connsiteY2" fmla="*/ 0 h 1447800"/>
              <a:gd name="connsiteX3" fmla="*/ 6090557 w 6814457"/>
              <a:gd name="connsiteY3" fmla="*/ 0 h 1447800"/>
              <a:gd name="connsiteX4" fmla="*/ 6602432 w 6814457"/>
              <a:gd name="connsiteY4" fmla="*/ 212026 h 1447800"/>
              <a:gd name="connsiteX5" fmla="*/ 6814457 w 6814457"/>
              <a:gd name="connsiteY5" fmla="*/ 723901 h 1447800"/>
              <a:gd name="connsiteX6" fmla="*/ 6814457 w 6814457"/>
              <a:gd name="connsiteY6" fmla="*/ 723900 h 1447800"/>
              <a:gd name="connsiteX7" fmla="*/ 6602431 w 6814457"/>
              <a:gd name="connsiteY7" fmla="*/ 1235775 h 1447800"/>
              <a:gd name="connsiteX8" fmla="*/ 6090556 w 6814457"/>
              <a:gd name="connsiteY8" fmla="*/ 1447800 h 1447800"/>
              <a:gd name="connsiteX9" fmla="*/ 723900 w 6814457"/>
              <a:gd name="connsiteY9" fmla="*/ 1447800 h 1447800"/>
              <a:gd name="connsiteX10" fmla="*/ 212025 w 6814457"/>
              <a:gd name="connsiteY10" fmla="*/ 1235774 h 1447800"/>
              <a:gd name="connsiteX11" fmla="*/ 0 w 6814457"/>
              <a:gd name="connsiteY11" fmla="*/ 723899 h 1447800"/>
              <a:gd name="connsiteX12" fmla="*/ 0 w 6814457"/>
              <a:gd name="connsiteY12" fmla="*/ 723900 h 1447800"/>
              <a:gd name="connsiteX0" fmla="*/ 291192 w 7105649"/>
              <a:gd name="connsiteY0" fmla="*/ 723900 h 1447800"/>
              <a:gd name="connsiteX1" fmla="*/ 1015093 w 7105649"/>
              <a:gd name="connsiteY1" fmla="*/ 0 h 1447800"/>
              <a:gd name="connsiteX2" fmla="*/ 6381749 w 7105649"/>
              <a:gd name="connsiteY2" fmla="*/ 0 h 1447800"/>
              <a:gd name="connsiteX3" fmla="*/ 6893624 w 7105649"/>
              <a:gd name="connsiteY3" fmla="*/ 212026 h 1447800"/>
              <a:gd name="connsiteX4" fmla="*/ 7105649 w 7105649"/>
              <a:gd name="connsiteY4" fmla="*/ 723901 h 1447800"/>
              <a:gd name="connsiteX5" fmla="*/ 7105649 w 7105649"/>
              <a:gd name="connsiteY5" fmla="*/ 723900 h 1447800"/>
              <a:gd name="connsiteX6" fmla="*/ 6893623 w 7105649"/>
              <a:gd name="connsiteY6" fmla="*/ 1235775 h 1447800"/>
              <a:gd name="connsiteX7" fmla="*/ 6381748 w 7105649"/>
              <a:gd name="connsiteY7" fmla="*/ 1447800 h 1447800"/>
              <a:gd name="connsiteX8" fmla="*/ 1015092 w 7105649"/>
              <a:gd name="connsiteY8" fmla="*/ 1447800 h 1447800"/>
              <a:gd name="connsiteX9" fmla="*/ 503217 w 7105649"/>
              <a:gd name="connsiteY9" fmla="*/ 1235774 h 1447800"/>
              <a:gd name="connsiteX10" fmla="*/ 291192 w 7105649"/>
              <a:gd name="connsiteY10" fmla="*/ 723899 h 1447800"/>
              <a:gd name="connsiteX11" fmla="*/ 291192 w 7105649"/>
              <a:gd name="connsiteY11" fmla="*/ 723900 h 1447800"/>
              <a:gd name="connsiteX0" fmla="*/ 0 w 6814457"/>
              <a:gd name="connsiteY0" fmla="*/ 723899 h 1447800"/>
              <a:gd name="connsiteX1" fmla="*/ 723901 w 6814457"/>
              <a:gd name="connsiteY1" fmla="*/ 0 h 1447800"/>
              <a:gd name="connsiteX2" fmla="*/ 6090557 w 6814457"/>
              <a:gd name="connsiteY2" fmla="*/ 0 h 1447800"/>
              <a:gd name="connsiteX3" fmla="*/ 6602432 w 6814457"/>
              <a:gd name="connsiteY3" fmla="*/ 212026 h 1447800"/>
              <a:gd name="connsiteX4" fmla="*/ 6814457 w 6814457"/>
              <a:gd name="connsiteY4" fmla="*/ 723901 h 1447800"/>
              <a:gd name="connsiteX5" fmla="*/ 6814457 w 6814457"/>
              <a:gd name="connsiteY5" fmla="*/ 723900 h 1447800"/>
              <a:gd name="connsiteX6" fmla="*/ 6602431 w 6814457"/>
              <a:gd name="connsiteY6" fmla="*/ 1235775 h 1447800"/>
              <a:gd name="connsiteX7" fmla="*/ 6090556 w 6814457"/>
              <a:gd name="connsiteY7" fmla="*/ 1447800 h 1447800"/>
              <a:gd name="connsiteX8" fmla="*/ 723900 w 6814457"/>
              <a:gd name="connsiteY8" fmla="*/ 1447800 h 1447800"/>
              <a:gd name="connsiteX9" fmla="*/ 212025 w 6814457"/>
              <a:gd name="connsiteY9" fmla="*/ 1235774 h 1447800"/>
              <a:gd name="connsiteX10" fmla="*/ 0 w 6814457"/>
              <a:gd name="connsiteY10" fmla="*/ 723899 h 1447800"/>
              <a:gd name="connsiteX0" fmla="*/ 0 w 6814457"/>
              <a:gd name="connsiteY0" fmla="*/ 723899 h 1447800"/>
              <a:gd name="connsiteX1" fmla="*/ 723901 w 6814457"/>
              <a:gd name="connsiteY1" fmla="*/ 0 h 1447800"/>
              <a:gd name="connsiteX2" fmla="*/ 6090557 w 6814457"/>
              <a:gd name="connsiteY2" fmla="*/ 0 h 1447800"/>
              <a:gd name="connsiteX3" fmla="*/ 6602432 w 6814457"/>
              <a:gd name="connsiteY3" fmla="*/ 212026 h 1447800"/>
              <a:gd name="connsiteX4" fmla="*/ 6814457 w 6814457"/>
              <a:gd name="connsiteY4" fmla="*/ 723901 h 1447800"/>
              <a:gd name="connsiteX5" fmla="*/ 6814457 w 6814457"/>
              <a:gd name="connsiteY5" fmla="*/ 723900 h 1447800"/>
              <a:gd name="connsiteX6" fmla="*/ 6602431 w 6814457"/>
              <a:gd name="connsiteY6" fmla="*/ 1235775 h 1447800"/>
              <a:gd name="connsiteX7" fmla="*/ 6090556 w 6814457"/>
              <a:gd name="connsiteY7" fmla="*/ 1447800 h 1447800"/>
              <a:gd name="connsiteX8" fmla="*/ 723900 w 6814457"/>
              <a:gd name="connsiteY8" fmla="*/ 1447800 h 1447800"/>
              <a:gd name="connsiteX9" fmla="*/ 303465 w 6814457"/>
              <a:gd name="connsiteY9" fmla="*/ 1327214 h 1447800"/>
              <a:gd name="connsiteX0" fmla="*/ 420436 w 6510992"/>
              <a:gd name="connsiteY0" fmla="*/ 0 h 1447800"/>
              <a:gd name="connsiteX1" fmla="*/ 5787092 w 6510992"/>
              <a:gd name="connsiteY1" fmla="*/ 0 h 1447800"/>
              <a:gd name="connsiteX2" fmla="*/ 6298967 w 6510992"/>
              <a:gd name="connsiteY2" fmla="*/ 212026 h 1447800"/>
              <a:gd name="connsiteX3" fmla="*/ 6510992 w 6510992"/>
              <a:gd name="connsiteY3" fmla="*/ 723901 h 1447800"/>
              <a:gd name="connsiteX4" fmla="*/ 6510992 w 6510992"/>
              <a:gd name="connsiteY4" fmla="*/ 723900 h 1447800"/>
              <a:gd name="connsiteX5" fmla="*/ 6298966 w 6510992"/>
              <a:gd name="connsiteY5" fmla="*/ 1235775 h 1447800"/>
              <a:gd name="connsiteX6" fmla="*/ 5787091 w 6510992"/>
              <a:gd name="connsiteY6" fmla="*/ 1447800 h 1447800"/>
              <a:gd name="connsiteX7" fmla="*/ 420435 w 6510992"/>
              <a:gd name="connsiteY7" fmla="*/ 1447800 h 1447800"/>
              <a:gd name="connsiteX8" fmla="*/ 0 w 6510992"/>
              <a:gd name="connsiteY8" fmla="*/ 1327214 h 1447800"/>
              <a:gd name="connsiteX0" fmla="*/ 1 w 6090557"/>
              <a:gd name="connsiteY0" fmla="*/ 0 h 1447800"/>
              <a:gd name="connsiteX1" fmla="*/ 5366657 w 6090557"/>
              <a:gd name="connsiteY1" fmla="*/ 0 h 1447800"/>
              <a:gd name="connsiteX2" fmla="*/ 5878532 w 6090557"/>
              <a:gd name="connsiteY2" fmla="*/ 212026 h 1447800"/>
              <a:gd name="connsiteX3" fmla="*/ 6090557 w 6090557"/>
              <a:gd name="connsiteY3" fmla="*/ 723901 h 1447800"/>
              <a:gd name="connsiteX4" fmla="*/ 6090557 w 6090557"/>
              <a:gd name="connsiteY4" fmla="*/ 723900 h 1447800"/>
              <a:gd name="connsiteX5" fmla="*/ 5878531 w 6090557"/>
              <a:gd name="connsiteY5" fmla="*/ 1235775 h 1447800"/>
              <a:gd name="connsiteX6" fmla="*/ 5366656 w 6090557"/>
              <a:gd name="connsiteY6" fmla="*/ 1447800 h 1447800"/>
              <a:gd name="connsiteX7" fmla="*/ 0 w 6090557"/>
              <a:gd name="connsiteY7" fmla="*/ 1447800 h 14478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6090557" h="1447800">
                <a:moveTo>
                  <a:pt x="1" y="0"/>
                </a:moveTo>
                <a:lnTo>
                  <a:pt x="5366657" y="0"/>
                </a:lnTo>
                <a:cubicBezTo>
                  <a:pt x="5558647" y="0"/>
                  <a:pt x="5742774" y="76268"/>
                  <a:pt x="5878532" y="212026"/>
                </a:cubicBezTo>
                <a:cubicBezTo>
                  <a:pt x="6014289" y="347784"/>
                  <a:pt x="6090557" y="531911"/>
                  <a:pt x="6090557" y="723901"/>
                </a:cubicBezTo>
                <a:lnTo>
                  <a:pt x="6090557" y="723900"/>
                </a:lnTo>
                <a:cubicBezTo>
                  <a:pt x="6090557" y="915890"/>
                  <a:pt x="6014289" y="1100017"/>
                  <a:pt x="5878531" y="1235775"/>
                </a:cubicBezTo>
                <a:cubicBezTo>
                  <a:pt x="5742773" y="1371533"/>
                  <a:pt x="5558646" y="1447800"/>
                  <a:pt x="5366656" y="1447800"/>
                </a:cubicBezTo>
                <a:lnTo>
                  <a:pt x="0" y="1447800"/>
                </a:lnTo>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dirty="0"/>
          </a:p>
        </p:txBody>
      </p:sp>
      <p:sp>
        <p:nvSpPr>
          <p:cNvPr id="5130" name="Title 1"/>
          <p:cNvSpPr txBox="1">
            <a:spLocks/>
          </p:cNvSpPr>
          <p:nvPr/>
        </p:nvSpPr>
        <p:spPr bwMode="auto">
          <a:xfrm>
            <a:off x="457200" y="2895600"/>
            <a:ext cx="5099050" cy="1470025"/>
          </a:xfrm>
          <a:prstGeom prst="rect">
            <a:avLst/>
          </a:prstGeom>
          <a:noFill/>
          <a:ln w="9525">
            <a:noFill/>
            <a:miter lim="800000"/>
            <a:headEnd/>
            <a:tailEnd/>
          </a:ln>
        </p:spPr>
        <p:txBody>
          <a:bodyPr anchor="ctr"/>
          <a:lstStyle/>
          <a:p>
            <a:pPr algn="l">
              <a:lnSpc>
                <a:spcPct val="80000"/>
              </a:lnSpc>
            </a:pPr>
            <a:r>
              <a:rPr lang="ar-EG" sz="3700" b="1" dirty="0">
                <a:solidFill>
                  <a:srgbClr val="376092"/>
                </a:solidFill>
                <a:latin typeface="AYM Wadiy S_U normal."/>
                <a:cs typeface="Times New Roman" pitchFamily="18" charset="0"/>
              </a:rPr>
              <a:t>اسم المقرر ورقمه</a:t>
            </a:r>
            <a:endParaRPr lang="ar-SA" sz="3700" b="1" dirty="0">
              <a:solidFill>
                <a:srgbClr val="376092"/>
              </a:solidFill>
              <a:latin typeface="AYM Wadiy S_U normal."/>
              <a:cs typeface="Times New Roman" pitchFamily="18" charset="0"/>
            </a:endParaRPr>
          </a:p>
          <a:p>
            <a:pPr algn="l">
              <a:lnSpc>
                <a:spcPct val="80000"/>
              </a:lnSpc>
            </a:pPr>
            <a:r>
              <a:rPr lang="ar-SA" b="1" dirty="0" smtClean="0">
                <a:solidFill>
                  <a:srgbClr val="376092"/>
                </a:solidFill>
                <a:latin typeface="AYM Wadiy S_U normal."/>
                <a:cs typeface="Times New Roman" pitchFamily="18" charset="0"/>
              </a:rPr>
              <a:t>القراءة والمحادثة 29014 - 29034</a:t>
            </a:r>
            <a:r>
              <a:rPr lang="ar-EG" b="1" dirty="0">
                <a:solidFill>
                  <a:srgbClr val="7F7F7F"/>
                </a:solidFill>
                <a:latin typeface="Calibri" pitchFamily="34" charset="0"/>
                <a:cs typeface="Times New Roman" pitchFamily="18" charset="0"/>
              </a:rPr>
              <a:t/>
            </a:r>
            <a:br>
              <a:rPr lang="ar-EG" b="1" dirty="0">
                <a:solidFill>
                  <a:srgbClr val="7F7F7F"/>
                </a:solidFill>
                <a:latin typeface="Calibri" pitchFamily="34" charset="0"/>
                <a:cs typeface="Times New Roman" pitchFamily="18" charset="0"/>
              </a:rPr>
            </a:br>
            <a:r>
              <a:rPr lang="ar-EG" sz="2200" b="1" dirty="0">
                <a:solidFill>
                  <a:srgbClr val="7F7F7F"/>
                </a:solidFill>
                <a:latin typeface="Calibri" pitchFamily="34" charset="0"/>
                <a:cs typeface="Times New Roman" pitchFamily="18" charset="0"/>
              </a:rPr>
              <a:t>الفصل الدراسي </a:t>
            </a:r>
            <a:r>
              <a:rPr lang="ar-SA" sz="2200" b="1" dirty="0" smtClean="0">
                <a:solidFill>
                  <a:srgbClr val="7F7F7F"/>
                </a:solidFill>
                <a:latin typeface="Calibri" pitchFamily="34" charset="0"/>
                <a:cs typeface="Times New Roman" pitchFamily="18" charset="0"/>
              </a:rPr>
              <a:t>الأول</a:t>
            </a:r>
            <a:r>
              <a:rPr lang="ar-EG" sz="3200" b="1" dirty="0">
                <a:solidFill>
                  <a:srgbClr val="7F7F7F"/>
                </a:solidFill>
                <a:latin typeface="Calibri" pitchFamily="34" charset="0"/>
                <a:cs typeface="Times New Roman" pitchFamily="18" charset="0"/>
              </a:rPr>
              <a:t/>
            </a:r>
            <a:br>
              <a:rPr lang="ar-EG" sz="3200" b="1" dirty="0">
                <a:solidFill>
                  <a:srgbClr val="7F7F7F"/>
                </a:solidFill>
                <a:latin typeface="Calibri" pitchFamily="34" charset="0"/>
                <a:cs typeface="Times New Roman" pitchFamily="18" charset="0"/>
              </a:rPr>
            </a:br>
            <a:r>
              <a:rPr lang="ar-EG" sz="1700" b="1" dirty="0">
                <a:solidFill>
                  <a:srgbClr val="7F7F7F"/>
                </a:solidFill>
                <a:latin typeface="Calibri" pitchFamily="34" charset="0"/>
                <a:cs typeface="Times New Roman" pitchFamily="18" charset="0"/>
              </a:rPr>
              <a:t>العام الدراسي </a:t>
            </a:r>
            <a:r>
              <a:rPr lang="ar-EG" sz="1700" b="1" dirty="0" smtClean="0">
                <a:solidFill>
                  <a:srgbClr val="7F7F7F"/>
                </a:solidFill>
                <a:latin typeface="Calibri" pitchFamily="34" charset="0"/>
                <a:cs typeface="Times New Roman" pitchFamily="18" charset="0"/>
              </a:rPr>
              <a:t>143</a:t>
            </a:r>
            <a:r>
              <a:rPr lang="ar-SA" sz="1700" b="1" dirty="0" smtClean="0">
                <a:solidFill>
                  <a:srgbClr val="7F7F7F"/>
                </a:solidFill>
                <a:latin typeface="Calibri" pitchFamily="34" charset="0"/>
                <a:cs typeface="Times New Roman" pitchFamily="18" charset="0"/>
              </a:rPr>
              <a:t>1</a:t>
            </a:r>
            <a:r>
              <a:rPr lang="ar-EG" sz="1700" b="1" dirty="0" smtClean="0">
                <a:solidFill>
                  <a:srgbClr val="7F7F7F"/>
                </a:solidFill>
                <a:latin typeface="Calibri" pitchFamily="34" charset="0"/>
                <a:cs typeface="Times New Roman" pitchFamily="18" charset="0"/>
              </a:rPr>
              <a:t> </a:t>
            </a:r>
            <a:r>
              <a:rPr lang="ar-EG" sz="1700" b="1" dirty="0">
                <a:solidFill>
                  <a:srgbClr val="7F7F7F"/>
                </a:solidFill>
                <a:latin typeface="Calibri" pitchFamily="34" charset="0"/>
                <a:cs typeface="Times New Roman" pitchFamily="18" charset="0"/>
              </a:rPr>
              <a:t>– </a:t>
            </a:r>
            <a:r>
              <a:rPr lang="ar-EG" sz="1700" b="1" dirty="0" smtClean="0">
                <a:solidFill>
                  <a:srgbClr val="7F7F7F"/>
                </a:solidFill>
                <a:latin typeface="Calibri" pitchFamily="34" charset="0"/>
                <a:cs typeface="Times New Roman" pitchFamily="18" charset="0"/>
              </a:rPr>
              <a:t>143</a:t>
            </a:r>
            <a:r>
              <a:rPr lang="ar-SA" sz="1700" b="1" dirty="0" smtClean="0">
                <a:solidFill>
                  <a:srgbClr val="7F7F7F"/>
                </a:solidFill>
                <a:latin typeface="Calibri" pitchFamily="34" charset="0"/>
                <a:cs typeface="Times New Roman" pitchFamily="18" charset="0"/>
              </a:rPr>
              <a:t>2هـ</a:t>
            </a:r>
            <a:endParaRPr lang="en-US" sz="1700" b="1" dirty="0">
              <a:solidFill>
                <a:srgbClr val="7F7F7F"/>
              </a:solidFill>
              <a:latin typeface="Calibri" pitchFamily="34" charset="0"/>
            </a:endParaRPr>
          </a:p>
          <a:p>
            <a:pPr algn="l">
              <a:lnSpc>
                <a:spcPct val="80000"/>
              </a:lnSpc>
            </a:pPr>
            <a:r>
              <a:rPr lang="ar-SA" sz="2600" b="1" dirty="0">
                <a:solidFill>
                  <a:srgbClr val="7F7F7F"/>
                </a:solidFill>
                <a:latin typeface="Calibri" pitchFamily="34" charset="0"/>
                <a:cs typeface="Times New Roman" pitchFamily="18" charset="0"/>
              </a:rPr>
              <a:t>د. </a:t>
            </a:r>
            <a:r>
              <a:rPr lang="ar-SA" sz="2600" b="1" dirty="0" smtClean="0">
                <a:solidFill>
                  <a:srgbClr val="7F7F7F"/>
                </a:solidFill>
                <a:latin typeface="Calibri" pitchFamily="34" charset="0"/>
                <a:cs typeface="Times New Roman" pitchFamily="18" charset="0"/>
              </a:rPr>
              <a:t>محمد بن عبدالله الدوغان</a:t>
            </a:r>
            <a:endParaRPr lang="en-US" sz="2600" b="1" dirty="0">
              <a:solidFill>
                <a:srgbClr val="7F7F7F"/>
              </a:solidFill>
              <a:latin typeface="Calibri" pitchFamily="34" charset="0"/>
            </a:endParaRPr>
          </a:p>
        </p:txBody>
      </p:sp>
      <p:sp>
        <p:nvSpPr>
          <p:cNvPr id="5131" name="Slide Number Placeholder 10"/>
          <p:cNvSpPr txBox="1">
            <a:spLocks/>
          </p:cNvSpPr>
          <p:nvPr/>
        </p:nvSpPr>
        <p:spPr bwMode="auto">
          <a:xfrm>
            <a:off x="381000" y="6405563"/>
            <a:ext cx="2311400" cy="365125"/>
          </a:xfrm>
          <a:prstGeom prst="rect">
            <a:avLst/>
          </a:prstGeom>
          <a:noFill/>
          <a:ln w="9525">
            <a:noFill/>
            <a:miter lim="800000"/>
            <a:headEnd/>
            <a:tailEnd/>
          </a:ln>
        </p:spPr>
        <p:txBody>
          <a:bodyPr anchor="ctr"/>
          <a:lstStyle/>
          <a:p>
            <a:pPr rtl="0"/>
            <a:fld id="{BD304080-26AE-472C-BC30-C39120F3D8A0}" type="slidenum">
              <a:rPr lang="ar-SA" sz="1200">
                <a:solidFill>
                  <a:schemeClr val="bg1"/>
                </a:solidFill>
                <a:latin typeface="Calibri" pitchFamily="34" charset="0"/>
              </a:rPr>
              <a:pPr rtl="0"/>
              <a:t>1</a:t>
            </a:fld>
            <a:endParaRPr lang="en-US" sz="1200" dirty="0">
              <a:solidFill>
                <a:schemeClr val="bg1"/>
              </a:solidFill>
              <a:latin typeface="Calibri" pitchFamily="34" charset="0"/>
            </a:endParaRPr>
          </a:p>
        </p:txBody>
      </p:sp>
    </p:spTree>
  </p:cSld>
  <p:clrMapOvr>
    <a:masterClrMapping/>
  </p:clrMapOvr>
  <p:transition/>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6" name="Title 4"/>
          <p:cNvSpPr>
            <a:spLocks noGrp="1"/>
          </p:cNvSpPr>
          <p:nvPr>
            <p:ph type="ctrTitle"/>
          </p:nvPr>
        </p:nvSpPr>
        <p:spPr>
          <a:xfrm>
            <a:off x="762000" y="2133600"/>
            <a:ext cx="8420100" cy="1470025"/>
          </a:xfrm>
        </p:spPr>
        <p:txBody>
          <a:bodyPr/>
          <a:lstStyle/>
          <a:p>
            <a:pPr rtl="1" eaLnBrk="1" hangingPunct="1"/>
            <a:r>
              <a:rPr lang="ar-SA" dirty="0" smtClean="0">
                <a:solidFill>
                  <a:srgbClr val="376092"/>
                </a:solidFill>
                <a:cs typeface="Arial" pitchFamily="34" charset="0"/>
              </a:rPr>
              <a:t>المحاضرة </a:t>
            </a:r>
            <a:r>
              <a:rPr lang="ar-SA" dirty="0" err="1" smtClean="0">
                <a:solidFill>
                  <a:srgbClr val="376092"/>
                </a:solidFill>
                <a:cs typeface="Arial" pitchFamily="34" charset="0"/>
              </a:rPr>
              <a:t>الثانيةعشرة</a:t>
            </a:r>
            <a:endParaRPr lang="en-US" dirty="0" smtClean="0">
              <a:solidFill>
                <a:srgbClr val="376092"/>
              </a:solidFill>
              <a:cs typeface="Arial" pitchFamily="34" charset="0"/>
            </a:endParaRPr>
          </a:p>
        </p:txBody>
      </p:sp>
      <p:sp>
        <p:nvSpPr>
          <p:cNvPr id="6147" name="Subtitle 5"/>
          <p:cNvSpPr>
            <a:spLocks noGrp="1"/>
          </p:cNvSpPr>
          <p:nvPr>
            <p:ph type="subTitle" idx="1"/>
          </p:nvPr>
        </p:nvSpPr>
        <p:spPr>
          <a:xfrm>
            <a:off x="990600" y="3657600"/>
            <a:ext cx="7429500" cy="1447800"/>
          </a:xfrm>
        </p:spPr>
        <p:txBody>
          <a:bodyPr/>
          <a:lstStyle/>
          <a:p>
            <a:pPr rtl="1" eaLnBrk="1" hangingPunct="1"/>
            <a:r>
              <a:rPr lang="ar-SA" b="1" dirty="0" smtClean="0">
                <a:solidFill>
                  <a:schemeClr val="tx1"/>
                </a:solidFill>
                <a:cs typeface="Arial" pitchFamily="34" charset="0"/>
              </a:rPr>
              <a:t>أهمية القراءة السريعة</a:t>
            </a:r>
          </a:p>
          <a:p>
            <a:pPr rtl="1" eaLnBrk="1" hangingPunct="1"/>
            <a:r>
              <a:rPr lang="ar-SA" b="1" dirty="0" smtClean="0">
                <a:solidFill>
                  <a:schemeClr val="tx1"/>
                </a:solidFill>
                <a:cs typeface="Arial" pitchFamily="34" charset="0"/>
              </a:rPr>
              <a:t>طرق القراءة السريعة</a:t>
            </a:r>
          </a:p>
        </p:txBody>
      </p:sp>
      <p:sp>
        <p:nvSpPr>
          <p:cNvPr id="6148" name="Slide Number Placeholder 3"/>
          <p:cNvSpPr>
            <a:spLocks noGrp="1"/>
          </p:cNvSpPr>
          <p:nvPr>
            <p:ph type="sldNum" sz="quarter" idx="10"/>
          </p:nvPr>
        </p:nvSpPr>
        <p:spPr bwMode="auto">
          <a:noFill/>
          <a:ln>
            <a:miter lim="800000"/>
            <a:headEnd/>
            <a:tailEnd/>
          </a:ln>
        </p:spPr>
        <p:txBody>
          <a:bodyPr/>
          <a:lstStyle/>
          <a:p>
            <a:fld id="{E1D16D93-8795-4AD6-9A1F-54CC01E741BE}" type="slidenum">
              <a:rPr lang="ar-SA" smtClean="0">
                <a:cs typeface="Arial" pitchFamily="34" charset="0"/>
              </a:rPr>
              <a:pPr/>
              <a:t>2</a:t>
            </a:fld>
            <a:endParaRPr lang="en-US" smtClean="0">
              <a:cs typeface="Arial" pitchFamily="34" charset="0"/>
            </a:endParaRPr>
          </a:p>
        </p:txBody>
      </p:sp>
    </p:spTree>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1859" name="Text Box 3"/>
          <p:cNvSpPr txBox="1">
            <a:spLocks noChangeArrowheads="1"/>
          </p:cNvSpPr>
          <p:nvPr/>
        </p:nvSpPr>
        <p:spPr bwMode="auto">
          <a:xfrm>
            <a:off x="4681538" y="1995488"/>
            <a:ext cx="123825" cy="307975"/>
          </a:xfrm>
          <a:prstGeom prst="rect">
            <a:avLst/>
          </a:prstGeom>
          <a:noFill/>
          <a:ln w="9525">
            <a:noFill/>
            <a:miter lim="800000"/>
            <a:headEnd/>
            <a:tailEnd/>
          </a:ln>
        </p:spPr>
        <p:txBody>
          <a:bodyPr wrap="none" lIns="60954" tIns="30477" rIns="60954" bIns="30477">
            <a:spAutoFit/>
          </a:bodyPr>
          <a:lstStyle/>
          <a:p>
            <a:pPr algn="r" defTabSz="609600" rtl="1"/>
            <a:endParaRPr lang="en-US" sz="1600" dirty="0">
              <a:latin typeface="Times New Roman" pitchFamily="18" charset="0"/>
            </a:endParaRPr>
          </a:p>
        </p:txBody>
      </p:sp>
      <p:sp>
        <p:nvSpPr>
          <p:cNvPr id="121897" name="AutoShape 41"/>
          <p:cNvSpPr>
            <a:spLocks noChangeArrowheads="1"/>
          </p:cNvSpPr>
          <p:nvPr/>
        </p:nvSpPr>
        <p:spPr bwMode="auto">
          <a:xfrm>
            <a:off x="1446213" y="471488"/>
            <a:ext cx="6477000" cy="792162"/>
          </a:xfrm>
          <a:prstGeom prst="bevel">
            <a:avLst>
              <a:gd name="adj" fmla="val 12500"/>
            </a:avLst>
          </a:prstGeom>
          <a:gradFill rotWithShape="0">
            <a:gsLst>
              <a:gs pos="0">
                <a:srgbClr val="FFCC99"/>
              </a:gs>
              <a:gs pos="100000">
                <a:srgbClr val="FFD4A9"/>
              </a:gs>
            </a:gsLst>
            <a:lin ang="5400000" scaled="1"/>
          </a:gradFill>
          <a:ln w="12700">
            <a:solidFill>
              <a:schemeClr val="tx1"/>
            </a:solidFill>
            <a:miter lim="800000"/>
            <a:headEnd type="none" w="sm" len="sm"/>
            <a:tailEnd type="none" w="sm" len="sm"/>
          </a:ln>
        </p:spPr>
        <p:txBody>
          <a:bodyPr wrap="none" anchor="ctr"/>
          <a:lstStyle/>
          <a:p>
            <a:pPr algn="ctr">
              <a:spcBef>
                <a:spcPct val="50000"/>
              </a:spcBef>
            </a:pPr>
            <a:r>
              <a:rPr lang="ar-SA" sz="4400" b="1" dirty="0" smtClean="0">
                <a:solidFill>
                  <a:srgbClr val="000066"/>
                </a:solidFill>
                <a:latin typeface="Times New Roman" pitchFamily="18" charset="0"/>
              </a:rPr>
              <a:t>القراءة السريعة</a:t>
            </a:r>
            <a:endParaRPr lang="ar-SA" sz="4400" b="1" dirty="0">
              <a:solidFill>
                <a:srgbClr val="000066"/>
              </a:solidFill>
              <a:latin typeface="Times New Roman" pitchFamily="18" charset="0"/>
            </a:endParaRPr>
          </a:p>
        </p:txBody>
      </p:sp>
      <p:sp>
        <p:nvSpPr>
          <p:cNvPr id="13" name="Content Placeholder 2"/>
          <p:cNvSpPr txBox="1">
            <a:spLocks/>
          </p:cNvSpPr>
          <p:nvPr/>
        </p:nvSpPr>
        <p:spPr>
          <a:xfrm>
            <a:off x="609600" y="2057400"/>
            <a:ext cx="8610600" cy="3581400"/>
          </a:xfrm>
          <a:prstGeom prst="rect">
            <a:avLst/>
          </a:prstGeom>
        </p:spPr>
        <p:txBody>
          <a:bodyPr/>
          <a:lstStyle/>
          <a:p>
            <a:pPr lvl="0" indent="108000" algn="just">
              <a:spcBef>
                <a:spcPts val="0"/>
              </a:spcBef>
              <a:defRPr/>
            </a:pPr>
            <a:endParaRPr kumimoji="0" lang="ar-SA" sz="3200" b="1" i="0" u="none" strike="noStrike" kern="1200" cap="none" spc="0" normalizeH="0" baseline="0" noProof="0" dirty="0" smtClean="0">
              <a:ln>
                <a:noFill/>
              </a:ln>
              <a:solidFill>
                <a:schemeClr val="tx1"/>
              </a:solidFill>
              <a:effectLst/>
              <a:uLnTx/>
              <a:uFillTx/>
              <a:latin typeface="+mn-lt"/>
              <a:ea typeface="+mn-ea"/>
              <a:cs typeface="Arial" pitchFamily="34" charset="0"/>
            </a:endParaRPr>
          </a:p>
        </p:txBody>
      </p:sp>
      <p:sp>
        <p:nvSpPr>
          <p:cNvPr id="14" name="Title 1"/>
          <p:cNvSpPr txBox="1">
            <a:spLocks/>
          </p:cNvSpPr>
          <p:nvPr/>
        </p:nvSpPr>
        <p:spPr>
          <a:xfrm>
            <a:off x="304800" y="1371600"/>
            <a:ext cx="8915400" cy="533400"/>
          </a:xfrm>
          <a:prstGeom prst="rect">
            <a:avLst/>
          </a:prstGeom>
        </p:spPr>
        <p:txBody>
          <a:bodyPr/>
          <a:lstStyle/>
          <a:p>
            <a:pPr marL="0" marR="0" lvl="0" indent="0" algn="r" defTabSz="914400" rtl="0" eaLnBrk="1" fontAlgn="base" latinLnBrk="0" hangingPunct="1">
              <a:lnSpc>
                <a:spcPct val="100000"/>
              </a:lnSpc>
              <a:spcBef>
                <a:spcPct val="0"/>
              </a:spcBef>
              <a:spcAft>
                <a:spcPct val="0"/>
              </a:spcAft>
              <a:buClrTx/>
              <a:buSzTx/>
              <a:buFontTx/>
              <a:buNone/>
              <a:tabLst/>
              <a:defRPr/>
            </a:pPr>
            <a:r>
              <a:rPr kumimoji="0" lang="ar-SA" sz="3600" b="1" i="0" u="none" strike="noStrike" kern="1200" cap="none" spc="0" normalizeH="0" baseline="0" noProof="0" dirty="0" smtClean="0">
                <a:ln>
                  <a:noFill/>
                </a:ln>
                <a:solidFill>
                  <a:srgbClr val="376092"/>
                </a:solidFill>
                <a:effectLst/>
                <a:uLnTx/>
                <a:uFillTx/>
                <a:latin typeface="+mj-lt"/>
                <a:ea typeface="+mj-ea"/>
                <a:cs typeface="Arial" pitchFamily="34" charset="0"/>
              </a:rPr>
              <a:t>مقدمة:</a:t>
            </a:r>
          </a:p>
        </p:txBody>
      </p:sp>
      <p:sp>
        <p:nvSpPr>
          <p:cNvPr id="6" name="Content Placeholder 2"/>
          <p:cNvSpPr txBox="1">
            <a:spLocks/>
          </p:cNvSpPr>
          <p:nvPr/>
        </p:nvSpPr>
        <p:spPr>
          <a:xfrm>
            <a:off x="457200" y="1828800"/>
            <a:ext cx="9067800" cy="3962400"/>
          </a:xfrm>
          <a:prstGeom prst="rect">
            <a:avLst/>
          </a:prstGeom>
        </p:spPr>
        <p:txBody>
          <a:bodyPr/>
          <a:lstStyle/>
          <a:p>
            <a:pPr algn="just">
              <a:buFont typeface="Arial" pitchFamily="34" charset="0"/>
              <a:buChar char="•"/>
            </a:pPr>
            <a:r>
              <a:rPr lang="ar-SA" sz="2400" b="1" dirty="0" smtClean="0"/>
              <a:t>الوقت أغلى ما نملك، </a:t>
            </a:r>
            <a:r>
              <a:rPr lang="ar-SA" sz="2600" b="1" dirty="0" smtClean="0"/>
              <a:t>الوقت أكثر ما عنيت بحفظه 	وأراه أسهل ما عليك يضيع</a:t>
            </a:r>
          </a:p>
          <a:p>
            <a:pPr algn="just">
              <a:buFont typeface="Arial" pitchFamily="34" charset="0"/>
              <a:buChar char="•"/>
            </a:pPr>
            <a:r>
              <a:rPr lang="ar-SA" sz="2700" b="1" dirty="0" smtClean="0"/>
              <a:t>فلو قدّر للواحد منا أن يقرأ كل شهر خمسة كتب وعاش ستين عاماً فإنه لم يقرأ إلا 3600 كتابٍ ، وهذا رقم متواضع بالنسبة لتطور وتدفق المعلومات فأنت محتاجم إلى إتقان القراءة السريعة.</a:t>
            </a:r>
          </a:p>
          <a:p>
            <a:pPr algn="just">
              <a:buFont typeface="Arial" pitchFamily="34" charset="0"/>
              <a:buChar char="•"/>
            </a:pPr>
            <a:r>
              <a:rPr lang="ar-SA" sz="2700" b="1" dirty="0" smtClean="0"/>
              <a:t>كثير من الناس يشتكون من قلة الوقت وهم واهمون ، ولنتساءل لماذا ينشغل المسلمون عن القراءة ولا ينشغل عنها الغربيون ، وهم أكثر إنتاجاً </a:t>
            </a:r>
            <a:r>
              <a:rPr lang="ar-SA" sz="2700" b="1" dirty="0" smtClean="0"/>
              <a:t>وانشغالاً</a:t>
            </a:r>
            <a:r>
              <a:rPr lang="ar-SA" sz="2700" b="1" dirty="0" smtClean="0"/>
              <a:t>.</a:t>
            </a:r>
          </a:p>
          <a:p>
            <a:pPr algn="just">
              <a:buFont typeface="Arial" pitchFamily="34" charset="0"/>
              <a:buChar char="•"/>
            </a:pPr>
            <a:r>
              <a:rPr lang="ar-SA" sz="2400" b="1" dirty="0" smtClean="0"/>
              <a:t>القراءة السريعة جزء مهم في </a:t>
            </a:r>
            <a:r>
              <a:rPr lang="ar-SA" sz="2400" b="1" dirty="0" err="1" smtClean="0"/>
              <a:t>تفعيل</a:t>
            </a:r>
            <a:r>
              <a:rPr lang="ar-SA" sz="2400" b="1" dirty="0" smtClean="0"/>
              <a:t> الوقت واستثماره (قضاء وقت أقل مع تعلم أكثر).</a:t>
            </a:r>
          </a:p>
          <a:p>
            <a:pPr algn="just">
              <a:buFont typeface="Arial" pitchFamily="34" charset="0"/>
              <a:buChar char="•"/>
            </a:pPr>
            <a:r>
              <a:rPr lang="ar-SA" sz="2400" b="1" dirty="0" smtClean="0"/>
              <a:t>كلما طوّرت من مهارتك </a:t>
            </a:r>
            <a:r>
              <a:rPr lang="ar-SA" sz="2400" b="1" dirty="0" err="1" smtClean="0"/>
              <a:t>القرئية</a:t>
            </a:r>
            <a:r>
              <a:rPr lang="ar-SA" sz="2400" b="1" dirty="0" smtClean="0"/>
              <a:t> كلما استفدت من وقتك ، فلو فكرنا في الفترات الزمنية البسيطة الضائعة (لإنهاء المعاملات – عند التأخر عن المواعيد -...إلخ) ربما تكون يومياً 60 دقيقة أي في السنة 336 ساعة كم يمكن أن نستثمر لو أفدنا منها.</a:t>
            </a:r>
          </a:p>
        </p:txBody>
      </p:sp>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4" presetClass="entr" presetSubtype="0" fill="hold" grpId="0" nodeType="afterEffect">
                                  <p:stCondLst>
                                    <p:cond delay="0"/>
                                  </p:stCondLst>
                                  <p:childTnLst>
                                    <p:set>
                                      <p:cBhvr>
                                        <p:cTn id="6" dur="1" fill="hold">
                                          <p:stCondLst>
                                            <p:cond delay="499"/>
                                          </p:stCondLst>
                                        </p:cTn>
                                        <p:tgtEl>
                                          <p:spTgt spid="121897"/>
                                        </p:tgtEl>
                                        <p:attrNameLst>
                                          <p:attrName>style.visibility</p:attrName>
                                        </p:attrNameLst>
                                      </p:cBhvr>
                                      <p:to>
                                        <p:strVal val="visible"/>
                                      </p:to>
                                    </p:set>
                                    <p:anim to="" calcmode="lin" valueType="num">
                                      <p:cBhvr>
                                        <p:cTn id="7" dur="1" fill="hold"/>
                                        <p:tgtEl>
                                          <p:spTgt spid="121897"/>
                                        </p:tgtEl>
                                        <p:attrNameLst>
                                          <p:attrName/>
                                        </p:attrNameLst>
                                      </p:cBhvr>
                                    </p:anim>
                                  </p:childTnLst>
                                </p:cTn>
                              </p:par>
                            </p:childTnLst>
                          </p:cTn>
                        </p:par>
                      </p:childTnLst>
                    </p:cTn>
                  </p:par>
                  <p:par>
                    <p:cTn id="8" fill="hold">
                      <p:stCondLst>
                        <p:cond delay="indefinite"/>
                      </p:stCondLst>
                      <p:childTnLst>
                        <p:par>
                          <p:cTn id="9" fill="hold">
                            <p:stCondLst>
                              <p:cond delay="0"/>
                            </p:stCondLst>
                            <p:childTnLst>
                              <p:par>
                                <p:cTn id="10" presetID="24" presetClass="entr" presetSubtype="0" fill="hold" grpId="0" nodeType="clickEffect" nodePh="1">
                                  <p:stCondLst>
                                    <p:cond delay="0"/>
                                  </p:stCondLst>
                                  <p:endCondLst>
                                    <p:cond evt="begin" delay="0">
                                      <p:tn val="10"/>
                                    </p:cond>
                                  </p:endCondLst>
                                  <p:childTnLst>
                                    <p:set>
                                      <p:cBhvr>
                                        <p:cTn id="11" dur="1" fill="hold">
                                          <p:stCondLst>
                                            <p:cond delay="499"/>
                                          </p:stCondLst>
                                        </p:cTn>
                                        <p:tgtEl>
                                          <p:spTgt spid="121859"/>
                                        </p:tgtEl>
                                        <p:attrNameLst>
                                          <p:attrName>style.visibility</p:attrName>
                                        </p:attrNameLst>
                                      </p:cBhvr>
                                      <p:to>
                                        <p:strVal val="visible"/>
                                      </p:to>
                                    </p:set>
                                    <p:anim to="" calcmode="lin" valueType="num">
                                      <p:cBhvr>
                                        <p:cTn id="12" dur="1" fill="hold"/>
                                        <p:tgtEl>
                                          <p:spTgt spid="121859"/>
                                        </p:tgtEl>
                                        <p:attrNameLst>
                                          <p:attrName/>
                                        </p:attrNameLst>
                                      </p:cBhvr>
                                    </p:anim>
                                  </p:childTnLst>
                                </p:cTn>
                              </p:par>
                            </p:childTnLst>
                          </p:cTn>
                        </p:par>
                      </p:childTnLst>
                    </p:cTn>
                  </p:par>
                  <p:par>
                    <p:cTn id="13" fill="hold">
                      <p:stCondLst>
                        <p:cond delay="indefinite"/>
                      </p:stCondLst>
                      <p:childTnLst>
                        <p:par>
                          <p:cTn id="14" fill="hold">
                            <p:stCondLst>
                              <p:cond delay="0"/>
                            </p:stCondLst>
                            <p:childTnLst>
                              <p:par>
                                <p:cTn id="15" presetID="2" presetClass="entr" presetSubtype="4" fill="hold" grpId="0" nodeType="clickEffect">
                                  <p:stCondLst>
                                    <p:cond delay="0"/>
                                  </p:stCondLst>
                                  <p:childTnLst>
                                    <p:set>
                                      <p:cBhvr>
                                        <p:cTn id="16" dur="1" fill="hold">
                                          <p:stCondLst>
                                            <p:cond delay="0"/>
                                          </p:stCondLst>
                                        </p:cTn>
                                        <p:tgtEl>
                                          <p:spTgt spid="6"/>
                                        </p:tgtEl>
                                        <p:attrNameLst>
                                          <p:attrName>style.visibility</p:attrName>
                                        </p:attrNameLst>
                                      </p:cBhvr>
                                      <p:to>
                                        <p:strVal val="visible"/>
                                      </p:to>
                                    </p:set>
                                    <p:anim calcmode="lin" valueType="num">
                                      <p:cBhvr additive="base">
                                        <p:cTn id="17" dur="500" fill="hold"/>
                                        <p:tgtEl>
                                          <p:spTgt spid="6"/>
                                        </p:tgtEl>
                                        <p:attrNameLst>
                                          <p:attrName>ppt_x</p:attrName>
                                        </p:attrNameLst>
                                      </p:cBhvr>
                                      <p:tavLst>
                                        <p:tav tm="0">
                                          <p:val>
                                            <p:strVal val="#ppt_x"/>
                                          </p:val>
                                        </p:tav>
                                        <p:tav tm="100000">
                                          <p:val>
                                            <p:strVal val="#ppt_x"/>
                                          </p:val>
                                        </p:tav>
                                      </p:tavLst>
                                    </p:anim>
                                    <p:anim calcmode="lin" valueType="num">
                                      <p:cBhvr additive="base">
                                        <p:cTn id="18" dur="500" fill="hold"/>
                                        <p:tgtEl>
                                          <p:spTgt spid="6"/>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1859" grpId="0" autoUpdateAnimBg="0"/>
      <p:bldP spid="121897" grpId="0" animBg="1"/>
      <p:bldP spid="6" grpId="0"/>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1859" name="Text Box 3"/>
          <p:cNvSpPr txBox="1">
            <a:spLocks noChangeArrowheads="1"/>
          </p:cNvSpPr>
          <p:nvPr/>
        </p:nvSpPr>
        <p:spPr bwMode="auto">
          <a:xfrm>
            <a:off x="4681538" y="1995488"/>
            <a:ext cx="123825" cy="307975"/>
          </a:xfrm>
          <a:prstGeom prst="rect">
            <a:avLst/>
          </a:prstGeom>
          <a:noFill/>
          <a:ln w="9525">
            <a:noFill/>
            <a:miter lim="800000"/>
            <a:headEnd/>
            <a:tailEnd/>
          </a:ln>
        </p:spPr>
        <p:txBody>
          <a:bodyPr wrap="none" lIns="60954" tIns="30477" rIns="60954" bIns="30477">
            <a:spAutoFit/>
          </a:bodyPr>
          <a:lstStyle/>
          <a:p>
            <a:pPr algn="r" defTabSz="609600" rtl="1"/>
            <a:endParaRPr lang="en-US" sz="1600" dirty="0">
              <a:latin typeface="Times New Roman" pitchFamily="18" charset="0"/>
            </a:endParaRPr>
          </a:p>
        </p:txBody>
      </p:sp>
      <p:sp>
        <p:nvSpPr>
          <p:cNvPr id="121897" name="AutoShape 41"/>
          <p:cNvSpPr>
            <a:spLocks noChangeArrowheads="1"/>
          </p:cNvSpPr>
          <p:nvPr/>
        </p:nvSpPr>
        <p:spPr bwMode="auto">
          <a:xfrm>
            <a:off x="1446213" y="471488"/>
            <a:ext cx="6477000" cy="792162"/>
          </a:xfrm>
          <a:prstGeom prst="bevel">
            <a:avLst>
              <a:gd name="adj" fmla="val 12500"/>
            </a:avLst>
          </a:prstGeom>
          <a:gradFill rotWithShape="0">
            <a:gsLst>
              <a:gs pos="0">
                <a:srgbClr val="FFCC99"/>
              </a:gs>
              <a:gs pos="100000">
                <a:srgbClr val="FFD4A9"/>
              </a:gs>
            </a:gsLst>
            <a:lin ang="5400000" scaled="1"/>
          </a:gradFill>
          <a:ln w="12700">
            <a:solidFill>
              <a:schemeClr val="tx1"/>
            </a:solidFill>
            <a:miter lim="800000"/>
            <a:headEnd type="none" w="sm" len="sm"/>
            <a:tailEnd type="none" w="sm" len="sm"/>
          </a:ln>
        </p:spPr>
        <p:txBody>
          <a:bodyPr wrap="none" anchor="ctr"/>
          <a:lstStyle/>
          <a:p>
            <a:pPr algn="ctr">
              <a:spcBef>
                <a:spcPct val="50000"/>
              </a:spcBef>
            </a:pPr>
            <a:r>
              <a:rPr lang="ar-SA" sz="4400" b="1" dirty="0" smtClean="0">
                <a:solidFill>
                  <a:srgbClr val="000066"/>
                </a:solidFill>
                <a:latin typeface="Times New Roman" pitchFamily="18" charset="0"/>
              </a:rPr>
              <a:t>أهمية القراءة السريعة</a:t>
            </a:r>
            <a:endParaRPr lang="ar-SA" sz="4400" b="1" dirty="0">
              <a:solidFill>
                <a:srgbClr val="000066"/>
              </a:solidFill>
              <a:latin typeface="Times New Roman" pitchFamily="18" charset="0"/>
            </a:endParaRPr>
          </a:p>
        </p:txBody>
      </p:sp>
      <p:sp>
        <p:nvSpPr>
          <p:cNvPr id="13" name="Content Placeholder 2"/>
          <p:cNvSpPr txBox="1">
            <a:spLocks/>
          </p:cNvSpPr>
          <p:nvPr/>
        </p:nvSpPr>
        <p:spPr>
          <a:xfrm>
            <a:off x="609600" y="2057400"/>
            <a:ext cx="8610600" cy="3581400"/>
          </a:xfrm>
          <a:prstGeom prst="rect">
            <a:avLst/>
          </a:prstGeom>
        </p:spPr>
        <p:txBody>
          <a:bodyPr/>
          <a:lstStyle/>
          <a:p>
            <a:pPr lvl="0" indent="108000" algn="just">
              <a:spcBef>
                <a:spcPts val="0"/>
              </a:spcBef>
              <a:defRPr/>
            </a:pPr>
            <a:endParaRPr kumimoji="0" lang="ar-SA" sz="3200" b="1" i="0" u="none" strike="noStrike" kern="1200" cap="none" spc="0" normalizeH="0" baseline="0" noProof="0" dirty="0" smtClean="0">
              <a:ln>
                <a:noFill/>
              </a:ln>
              <a:solidFill>
                <a:schemeClr val="tx1"/>
              </a:solidFill>
              <a:effectLst/>
              <a:uLnTx/>
              <a:uFillTx/>
              <a:latin typeface="+mn-lt"/>
              <a:ea typeface="+mn-ea"/>
              <a:cs typeface="Arial" pitchFamily="34" charset="0"/>
            </a:endParaRPr>
          </a:p>
        </p:txBody>
      </p:sp>
      <p:sp>
        <p:nvSpPr>
          <p:cNvPr id="6" name="Content Placeholder 2"/>
          <p:cNvSpPr txBox="1">
            <a:spLocks/>
          </p:cNvSpPr>
          <p:nvPr/>
        </p:nvSpPr>
        <p:spPr>
          <a:xfrm>
            <a:off x="457200" y="1295400"/>
            <a:ext cx="9067800" cy="4495800"/>
          </a:xfrm>
          <a:prstGeom prst="rect">
            <a:avLst/>
          </a:prstGeom>
        </p:spPr>
        <p:txBody>
          <a:bodyPr/>
          <a:lstStyle/>
          <a:p>
            <a:pPr algn="just">
              <a:buFont typeface="Wingdings" pitchFamily="2" charset="2"/>
              <a:buChar char="ü"/>
            </a:pPr>
            <a:r>
              <a:rPr lang="ar-SA" sz="2400" b="1" dirty="0" smtClean="0"/>
              <a:t>80-90% من المعلومات التي نحصل عليها تأتي عن طريق القراءة ، والشخص المتوسط الذي يقرأ 250 كلمة في الدقيقة يحتاج إلى يوم كامل ليقرأ كتاباً من 300 صفحة، أما القرّاء الذين يقرؤون بسرعة 750 كلمة في الدقيقة فيستطيعون الانتهاء من الكتاب نفسه في أقل من ثلاث ساعات.</a:t>
            </a:r>
          </a:p>
          <a:p>
            <a:pPr algn="just">
              <a:buFont typeface="Wingdings" pitchFamily="2" charset="2"/>
              <a:buChar char="ü"/>
            </a:pPr>
            <a:r>
              <a:rPr lang="ar-SA" sz="2400" b="1" dirty="0" smtClean="0"/>
              <a:t>نحن في عصر ثورة المعلومات فالذي صدر في 50 عاماً الماضية من معلومات يفوق ما صدر في 5000 عاماً الماضية.</a:t>
            </a:r>
          </a:p>
          <a:p>
            <a:pPr algn="just">
              <a:buFont typeface="Wingdings" pitchFamily="2" charset="2"/>
              <a:buChar char="ü"/>
            </a:pPr>
            <a:r>
              <a:rPr lang="ar-SA" sz="2400" b="1" dirty="0" smtClean="0"/>
              <a:t>ليس العين وحدها هي التي تقرأ بل العقل والعين.</a:t>
            </a:r>
          </a:p>
          <a:p>
            <a:pPr algn="just">
              <a:buFont typeface="Wingdings" pitchFamily="2" charset="2"/>
              <a:buChar char="ü"/>
            </a:pPr>
            <a:r>
              <a:rPr lang="ar-SA" sz="2400" b="1" dirty="0" smtClean="0"/>
              <a:t>أنت تملك من الإمكانيات ما يمكّنك من مضاعفة قراءتك حتى تصل إلى 1000 كلمة في الدقيقة ، ثابر وتدرب.</a:t>
            </a:r>
          </a:p>
          <a:p>
            <a:pPr algn="just">
              <a:buFont typeface="Wingdings" pitchFamily="2" charset="2"/>
              <a:buChar char="ü"/>
            </a:pPr>
            <a:r>
              <a:rPr lang="ar-SA" sz="2400" b="1" dirty="0" smtClean="0"/>
              <a:t>سر </a:t>
            </a:r>
            <a:r>
              <a:rPr lang="ar-SA" sz="2400" b="1" dirty="0" err="1" smtClean="0"/>
              <a:t>النجاج</a:t>
            </a:r>
            <a:r>
              <a:rPr lang="ar-SA" sz="2400" b="1" dirty="0" smtClean="0"/>
              <a:t> في تخصيص وقت يومي تدريبي بين النصف ساعة إلى الساعة ولمدة ستة أسابيع ، فالقراءة السريعة مهارة تدريبية.</a:t>
            </a:r>
          </a:p>
        </p:txBody>
      </p:sp>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4" presetClass="entr" presetSubtype="0" fill="hold" grpId="0" nodeType="afterEffect">
                                  <p:stCondLst>
                                    <p:cond delay="0"/>
                                  </p:stCondLst>
                                  <p:childTnLst>
                                    <p:set>
                                      <p:cBhvr>
                                        <p:cTn id="6" dur="1" fill="hold">
                                          <p:stCondLst>
                                            <p:cond delay="499"/>
                                          </p:stCondLst>
                                        </p:cTn>
                                        <p:tgtEl>
                                          <p:spTgt spid="121897"/>
                                        </p:tgtEl>
                                        <p:attrNameLst>
                                          <p:attrName>style.visibility</p:attrName>
                                        </p:attrNameLst>
                                      </p:cBhvr>
                                      <p:to>
                                        <p:strVal val="visible"/>
                                      </p:to>
                                    </p:set>
                                    <p:anim to="" calcmode="lin" valueType="num">
                                      <p:cBhvr>
                                        <p:cTn id="7" dur="1" fill="hold"/>
                                        <p:tgtEl>
                                          <p:spTgt spid="121897"/>
                                        </p:tgtEl>
                                        <p:attrNameLst>
                                          <p:attrName/>
                                        </p:attrNameLst>
                                      </p:cBhvr>
                                    </p:anim>
                                  </p:childTnLst>
                                </p:cTn>
                              </p:par>
                            </p:childTnLst>
                          </p:cTn>
                        </p:par>
                      </p:childTnLst>
                    </p:cTn>
                  </p:par>
                  <p:par>
                    <p:cTn id="8" fill="hold">
                      <p:stCondLst>
                        <p:cond delay="indefinite"/>
                      </p:stCondLst>
                      <p:childTnLst>
                        <p:par>
                          <p:cTn id="9" fill="hold">
                            <p:stCondLst>
                              <p:cond delay="0"/>
                            </p:stCondLst>
                            <p:childTnLst>
                              <p:par>
                                <p:cTn id="10" presetID="24" presetClass="entr" presetSubtype="0" fill="hold" grpId="0" nodeType="clickEffect" nodePh="1">
                                  <p:stCondLst>
                                    <p:cond delay="0"/>
                                  </p:stCondLst>
                                  <p:endCondLst>
                                    <p:cond evt="begin" delay="0">
                                      <p:tn val="10"/>
                                    </p:cond>
                                  </p:endCondLst>
                                  <p:childTnLst>
                                    <p:set>
                                      <p:cBhvr>
                                        <p:cTn id="11" dur="1" fill="hold">
                                          <p:stCondLst>
                                            <p:cond delay="499"/>
                                          </p:stCondLst>
                                        </p:cTn>
                                        <p:tgtEl>
                                          <p:spTgt spid="121859"/>
                                        </p:tgtEl>
                                        <p:attrNameLst>
                                          <p:attrName>style.visibility</p:attrName>
                                        </p:attrNameLst>
                                      </p:cBhvr>
                                      <p:to>
                                        <p:strVal val="visible"/>
                                      </p:to>
                                    </p:set>
                                    <p:anim to="" calcmode="lin" valueType="num">
                                      <p:cBhvr>
                                        <p:cTn id="12" dur="1" fill="hold"/>
                                        <p:tgtEl>
                                          <p:spTgt spid="121859"/>
                                        </p:tgtEl>
                                        <p:attrNameLst>
                                          <p:attrName/>
                                        </p:attrNameLst>
                                      </p:cBhvr>
                                    </p:anim>
                                  </p:childTnLst>
                                </p:cTn>
                              </p:par>
                            </p:childTnLst>
                          </p:cTn>
                        </p:par>
                      </p:childTnLst>
                    </p:cTn>
                  </p:par>
                  <p:par>
                    <p:cTn id="13" fill="hold">
                      <p:stCondLst>
                        <p:cond delay="indefinite"/>
                      </p:stCondLst>
                      <p:childTnLst>
                        <p:par>
                          <p:cTn id="14" fill="hold">
                            <p:stCondLst>
                              <p:cond delay="0"/>
                            </p:stCondLst>
                            <p:childTnLst>
                              <p:par>
                                <p:cTn id="15" presetID="2" presetClass="entr" presetSubtype="4" fill="hold" grpId="0" nodeType="clickEffect">
                                  <p:stCondLst>
                                    <p:cond delay="0"/>
                                  </p:stCondLst>
                                  <p:childTnLst>
                                    <p:set>
                                      <p:cBhvr>
                                        <p:cTn id="16" dur="1" fill="hold">
                                          <p:stCondLst>
                                            <p:cond delay="0"/>
                                          </p:stCondLst>
                                        </p:cTn>
                                        <p:tgtEl>
                                          <p:spTgt spid="6"/>
                                        </p:tgtEl>
                                        <p:attrNameLst>
                                          <p:attrName>style.visibility</p:attrName>
                                        </p:attrNameLst>
                                      </p:cBhvr>
                                      <p:to>
                                        <p:strVal val="visible"/>
                                      </p:to>
                                    </p:set>
                                    <p:anim calcmode="lin" valueType="num">
                                      <p:cBhvr additive="base">
                                        <p:cTn id="17" dur="500" fill="hold"/>
                                        <p:tgtEl>
                                          <p:spTgt spid="6"/>
                                        </p:tgtEl>
                                        <p:attrNameLst>
                                          <p:attrName>ppt_x</p:attrName>
                                        </p:attrNameLst>
                                      </p:cBhvr>
                                      <p:tavLst>
                                        <p:tav tm="0">
                                          <p:val>
                                            <p:strVal val="#ppt_x"/>
                                          </p:val>
                                        </p:tav>
                                        <p:tav tm="100000">
                                          <p:val>
                                            <p:strVal val="#ppt_x"/>
                                          </p:val>
                                        </p:tav>
                                      </p:tavLst>
                                    </p:anim>
                                    <p:anim calcmode="lin" valueType="num">
                                      <p:cBhvr additive="base">
                                        <p:cTn id="18" dur="500" fill="hold"/>
                                        <p:tgtEl>
                                          <p:spTgt spid="6"/>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1859" grpId="0" autoUpdateAnimBg="0"/>
      <p:bldP spid="121897" grpId="0" animBg="1"/>
      <p:bldP spid="6" grpId="0"/>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1859" name="Text Box 3"/>
          <p:cNvSpPr txBox="1">
            <a:spLocks noChangeArrowheads="1"/>
          </p:cNvSpPr>
          <p:nvPr/>
        </p:nvSpPr>
        <p:spPr bwMode="auto">
          <a:xfrm>
            <a:off x="4681538" y="1995488"/>
            <a:ext cx="123825" cy="307975"/>
          </a:xfrm>
          <a:prstGeom prst="rect">
            <a:avLst/>
          </a:prstGeom>
          <a:noFill/>
          <a:ln w="9525">
            <a:noFill/>
            <a:miter lim="800000"/>
            <a:headEnd/>
            <a:tailEnd/>
          </a:ln>
        </p:spPr>
        <p:txBody>
          <a:bodyPr wrap="none" lIns="60954" tIns="30477" rIns="60954" bIns="30477">
            <a:spAutoFit/>
          </a:bodyPr>
          <a:lstStyle/>
          <a:p>
            <a:pPr algn="r" defTabSz="609600" rtl="1"/>
            <a:endParaRPr lang="en-US" sz="1600" dirty="0">
              <a:latin typeface="Times New Roman" pitchFamily="18" charset="0"/>
            </a:endParaRPr>
          </a:p>
        </p:txBody>
      </p:sp>
      <p:sp>
        <p:nvSpPr>
          <p:cNvPr id="121897" name="AutoShape 41"/>
          <p:cNvSpPr>
            <a:spLocks noChangeArrowheads="1"/>
          </p:cNvSpPr>
          <p:nvPr/>
        </p:nvSpPr>
        <p:spPr bwMode="auto">
          <a:xfrm>
            <a:off x="1446213" y="655638"/>
            <a:ext cx="6477000" cy="792162"/>
          </a:xfrm>
          <a:prstGeom prst="bevel">
            <a:avLst>
              <a:gd name="adj" fmla="val 12500"/>
            </a:avLst>
          </a:prstGeom>
          <a:gradFill rotWithShape="0">
            <a:gsLst>
              <a:gs pos="0">
                <a:srgbClr val="FFCC99"/>
              </a:gs>
              <a:gs pos="100000">
                <a:srgbClr val="FFD4A9"/>
              </a:gs>
            </a:gsLst>
            <a:lin ang="5400000" scaled="1"/>
          </a:gradFill>
          <a:ln w="12700">
            <a:solidFill>
              <a:schemeClr val="tx1"/>
            </a:solidFill>
            <a:miter lim="800000"/>
            <a:headEnd type="none" w="sm" len="sm"/>
            <a:tailEnd type="none" w="sm" len="sm"/>
          </a:ln>
        </p:spPr>
        <p:txBody>
          <a:bodyPr wrap="none" anchor="ctr"/>
          <a:lstStyle/>
          <a:p>
            <a:pPr algn="ctr">
              <a:spcBef>
                <a:spcPct val="50000"/>
              </a:spcBef>
            </a:pPr>
            <a:r>
              <a:rPr lang="ar-SA" sz="4400" b="1" dirty="0" smtClean="0">
                <a:solidFill>
                  <a:srgbClr val="000066"/>
                </a:solidFill>
                <a:latin typeface="Times New Roman" pitchFamily="18" charset="0"/>
              </a:rPr>
              <a:t>أهمية القراءة السريعة</a:t>
            </a:r>
            <a:endParaRPr lang="ar-SA" sz="4400" b="1" dirty="0">
              <a:solidFill>
                <a:srgbClr val="000066"/>
              </a:solidFill>
              <a:latin typeface="Times New Roman" pitchFamily="18" charset="0"/>
            </a:endParaRPr>
          </a:p>
        </p:txBody>
      </p:sp>
      <p:sp>
        <p:nvSpPr>
          <p:cNvPr id="13" name="Content Placeholder 2"/>
          <p:cNvSpPr txBox="1">
            <a:spLocks/>
          </p:cNvSpPr>
          <p:nvPr/>
        </p:nvSpPr>
        <p:spPr>
          <a:xfrm>
            <a:off x="609600" y="2057400"/>
            <a:ext cx="8610600" cy="3581400"/>
          </a:xfrm>
          <a:prstGeom prst="rect">
            <a:avLst/>
          </a:prstGeom>
        </p:spPr>
        <p:txBody>
          <a:bodyPr/>
          <a:lstStyle/>
          <a:p>
            <a:pPr lvl="0" indent="108000" algn="just">
              <a:spcBef>
                <a:spcPts val="0"/>
              </a:spcBef>
              <a:defRPr/>
            </a:pPr>
            <a:endParaRPr kumimoji="0" lang="ar-SA" sz="3200" b="1" i="0" u="none" strike="noStrike" kern="1200" cap="none" spc="0" normalizeH="0" baseline="0" noProof="0" dirty="0" smtClean="0">
              <a:ln>
                <a:noFill/>
              </a:ln>
              <a:solidFill>
                <a:schemeClr val="tx1"/>
              </a:solidFill>
              <a:effectLst/>
              <a:uLnTx/>
              <a:uFillTx/>
              <a:latin typeface="+mn-lt"/>
              <a:ea typeface="+mn-ea"/>
              <a:cs typeface="Arial" pitchFamily="34" charset="0"/>
            </a:endParaRPr>
          </a:p>
        </p:txBody>
      </p:sp>
      <p:sp>
        <p:nvSpPr>
          <p:cNvPr id="6" name="Content Placeholder 2"/>
          <p:cNvSpPr txBox="1">
            <a:spLocks/>
          </p:cNvSpPr>
          <p:nvPr/>
        </p:nvSpPr>
        <p:spPr>
          <a:xfrm>
            <a:off x="457200" y="1676400"/>
            <a:ext cx="9067800" cy="4114800"/>
          </a:xfrm>
          <a:prstGeom prst="rect">
            <a:avLst/>
          </a:prstGeom>
        </p:spPr>
        <p:txBody>
          <a:bodyPr/>
          <a:lstStyle/>
          <a:p>
            <a:pPr algn="just">
              <a:buFont typeface="Wingdings" pitchFamily="2" charset="2"/>
              <a:buChar char="ü"/>
            </a:pPr>
            <a:r>
              <a:rPr lang="ar-SA" sz="2400" b="1" dirty="0" smtClean="0"/>
              <a:t>القراءة السريعة الفعالة هي القراءة بشكل أذكى ، فهي تمزج بين السرعة والاستيعاب.</a:t>
            </a:r>
          </a:p>
          <a:p>
            <a:pPr algn="just">
              <a:buFont typeface="Wingdings" pitchFamily="2" charset="2"/>
              <a:buChar char="ü"/>
            </a:pPr>
            <a:r>
              <a:rPr lang="ar-SA" sz="2400" b="1" dirty="0" smtClean="0"/>
              <a:t>الشيخ علي الطنطاوي –رحمه الله- كان يقرأ </a:t>
            </a:r>
            <a:r>
              <a:rPr lang="ar-SA" sz="2400" b="1" dirty="0" smtClean="0"/>
              <a:t>بمعدل </a:t>
            </a:r>
            <a:r>
              <a:rPr lang="ar-SA" sz="2400" b="1" dirty="0" smtClean="0"/>
              <a:t>عشر ساعات يومياً ، ويقول عن نفسه: فلو جعلت لكل </a:t>
            </a:r>
            <a:r>
              <a:rPr lang="ar-SA" sz="2400" b="1" dirty="0" smtClean="0"/>
              <a:t>ساعة </a:t>
            </a:r>
            <a:r>
              <a:rPr lang="ar-SA" sz="2400" b="1" dirty="0" smtClean="0"/>
              <a:t>عشرين صفحة اقرأ من الكتب الدسمة نصفها ومن الكتب السهلة نصفها لكان في كل يوم مائتا صفحة أتنازل عن نصفها احتياطاً وهرباً من المبالغة ، وخوفاً من الكذب ... فهذه مائة صفحة في اليوم فاحسبوا كم صفحة قرأت من يوم تعلمت النظر في الكتب وامتدت يدي إليها ، سبعون سنة في كل سنة اثنا عشر شهراً ، في كل شهر ثلاثون يوماً في كل يوم مائة صفحة ، وحسبت فوصلت إلى 2520000 صفحة.</a:t>
            </a:r>
          </a:p>
        </p:txBody>
      </p:sp>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4" presetClass="entr" presetSubtype="0" fill="hold" grpId="0" nodeType="afterEffect">
                                  <p:stCondLst>
                                    <p:cond delay="0"/>
                                  </p:stCondLst>
                                  <p:childTnLst>
                                    <p:set>
                                      <p:cBhvr>
                                        <p:cTn id="6" dur="1" fill="hold">
                                          <p:stCondLst>
                                            <p:cond delay="499"/>
                                          </p:stCondLst>
                                        </p:cTn>
                                        <p:tgtEl>
                                          <p:spTgt spid="121897"/>
                                        </p:tgtEl>
                                        <p:attrNameLst>
                                          <p:attrName>style.visibility</p:attrName>
                                        </p:attrNameLst>
                                      </p:cBhvr>
                                      <p:to>
                                        <p:strVal val="visible"/>
                                      </p:to>
                                    </p:set>
                                    <p:anim to="" calcmode="lin" valueType="num">
                                      <p:cBhvr>
                                        <p:cTn id="7" dur="1" fill="hold"/>
                                        <p:tgtEl>
                                          <p:spTgt spid="121897"/>
                                        </p:tgtEl>
                                        <p:attrNameLst>
                                          <p:attrName/>
                                        </p:attrNameLst>
                                      </p:cBhvr>
                                    </p:anim>
                                  </p:childTnLst>
                                </p:cTn>
                              </p:par>
                            </p:childTnLst>
                          </p:cTn>
                        </p:par>
                      </p:childTnLst>
                    </p:cTn>
                  </p:par>
                  <p:par>
                    <p:cTn id="8" fill="hold">
                      <p:stCondLst>
                        <p:cond delay="indefinite"/>
                      </p:stCondLst>
                      <p:childTnLst>
                        <p:par>
                          <p:cTn id="9" fill="hold">
                            <p:stCondLst>
                              <p:cond delay="0"/>
                            </p:stCondLst>
                            <p:childTnLst>
                              <p:par>
                                <p:cTn id="10" presetID="24" presetClass="entr" presetSubtype="0" fill="hold" grpId="0" nodeType="clickEffect" nodePh="1">
                                  <p:stCondLst>
                                    <p:cond delay="0"/>
                                  </p:stCondLst>
                                  <p:endCondLst>
                                    <p:cond evt="begin" delay="0">
                                      <p:tn val="10"/>
                                    </p:cond>
                                  </p:endCondLst>
                                  <p:childTnLst>
                                    <p:set>
                                      <p:cBhvr>
                                        <p:cTn id="11" dur="1" fill="hold">
                                          <p:stCondLst>
                                            <p:cond delay="499"/>
                                          </p:stCondLst>
                                        </p:cTn>
                                        <p:tgtEl>
                                          <p:spTgt spid="121859"/>
                                        </p:tgtEl>
                                        <p:attrNameLst>
                                          <p:attrName>style.visibility</p:attrName>
                                        </p:attrNameLst>
                                      </p:cBhvr>
                                      <p:to>
                                        <p:strVal val="visible"/>
                                      </p:to>
                                    </p:set>
                                    <p:anim to="" calcmode="lin" valueType="num">
                                      <p:cBhvr>
                                        <p:cTn id="12" dur="1" fill="hold"/>
                                        <p:tgtEl>
                                          <p:spTgt spid="121859"/>
                                        </p:tgtEl>
                                        <p:attrNameLst>
                                          <p:attrName/>
                                        </p:attrNameLst>
                                      </p:cBhvr>
                                    </p:anim>
                                  </p:childTnLst>
                                </p:cTn>
                              </p:par>
                            </p:childTnLst>
                          </p:cTn>
                        </p:par>
                      </p:childTnLst>
                    </p:cTn>
                  </p:par>
                  <p:par>
                    <p:cTn id="13" fill="hold">
                      <p:stCondLst>
                        <p:cond delay="indefinite"/>
                      </p:stCondLst>
                      <p:childTnLst>
                        <p:par>
                          <p:cTn id="14" fill="hold">
                            <p:stCondLst>
                              <p:cond delay="0"/>
                            </p:stCondLst>
                            <p:childTnLst>
                              <p:par>
                                <p:cTn id="15" presetID="2" presetClass="entr" presetSubtype="4" fill="hold" grpId="0" nodeType="clickEffect">
                                  <p:stCondLst>
                                    <p:cond delay="0"/>
                                  </p:stCondLst>
                                  <p:childTnLst>
                                    <p:set>
                                      <p:cBhvr>
                                        <p:cTn id="16" dur="1" fill="hold">
                                          <p:stCondLst>
                                            <p:cond delay="0"/>
                                          </p:stCondLst>
                                        </p:cTn>
                                        <p:tgtEl>
                                          <p:spTgt spid="6"/>
                                        </p:tgtEl>
                                        <p:attrNameLst>
                                          <p:attrName>style.visibility</p:attrName>
                                        </p:attrNameLst>
                                      </p:cBhvr>
                                      <p:to>
                                        <p:strVal val="visible"/>
                                      </p:to>
                                    </p:set>
                                    <p:anim calcmode="lin" valueType="num">
                                      <p:cBhvr additive="base">
                                        <p:cTn id="17" dur="500" fill="hold"/>
                                        <p:tgtEl>
                                          <p:spTgt spid="6"/>
                                        </p:tgtEl>
                                        <p:attrNameLst>
                                          <p:attrName>ppt_x</p:attrName>
                                        </p:attrNameLst>
                                      </p:cBhvr>
                                      <p:tavLst>
                                        <p:tav tm="0">
                                          <p:val>
                                            <p:strVal val="#ppt_x"/>
                                          </p:val>
                                        </p:tav>
                                        <p:tav tm="100000">
                                          <p:val>
                                            <p:strVal val="#ppt_x"/>
                                          </p:val>
                                        </p:tav>
                                      </p:tavLst>
                                    </p:anim>
                                    <p:anim calcmode="lin" valueType="num">
                                      <p:cBhvr additive="base">
                                        <p:cTn id="18" dur="500" fill="hold"/>
                                        <p:tgtEl>
                                          <p:spTgt spid="6"/>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1859" grpId="0" autoUpdateAnimBg="0"/>
      <p:bldP spid="121897" grpId="0" animBg="1"/>
      <p:bldP spid="6" grpId="0"/>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1859" name="Text Box 3"/>
          <p:cNvSpPr txBox="1">
            <a:spLocks noChangeArrowheads="1"/>
          </p:cNvSpPr>
          <p:nvPr/>
        </p:nvSpPr>
        <p:spPr bwMode="auto">
          <a:xfrm>
            <a:off x="4681538" y="1995488"/>
            <a:ext cx="123825" cy="307975"/>
          </a:xfrm>
          <a:prstGeom prst="rect">
            <a:avLst/>
          </a:prstGeom>
          <a:noFill/>
          <a:ln w="9525">
            <a:noFill/>
            <a:miter lim="800000"/>
            <a:headEnd/>
            <a:tailEnd/>
          </a:ln>
        </p:spPr>
        <p:txBody>
          <a:bodyPr wrap="none" lIns="60954" tIns="30477" rIns="60954" bIns="30477">
            <a:spAutoFit/>
          </a:bodyPr>
          <a:lstStyle/>
          <a:p>
            <a:pPr algn="r" defTabSz="609600" rtl="1"/>
            <a:endParaRPr lang="en-US" sz="1600" dirty="0">
              <a:latin typeface="Times New Roman" pitchFamily="18" charset="0"/>
            </a:endParaRPr>
          </a:p>
        </p:txBody>
      </p:sp>
      <p:sp>
        <p:nvSpPr>
          <p:cNvPr id="121897" name="AutoShape 41"/>
          <p:cNvSpPr>
            <a:spLocks noChangeArrowheads="1"/>
          </p:cNvSpPr>
          <p:nvPr/>
        </p:nvSpPr>
        <p:spPr bwMode="auto">
          <a:xfrm>
            <a:off x="1446213" y="381000"/>
            <a:ext cx="6477000" cy="792162"/>
          </a:xfrm>
          <a:prstGeom prst="bevel">
            <a:avLst>
              <a:gd name="adj" fmla="val 12500"/>
            </a:avLst>
          </a:prstGeom>
          <a:gradFill rotWithShape="0">
            <a:gsLst>
              <a:gs pos="0">
                <a:srgbClr val="FFCC99"/>
              </a:gs>
              <a:gs pos="100000">
                <a:srgbClr val="FFD4A9"/>
              </a:gs>
            </a:gsLst>
            <a:lin ang="5400000" scaled="1"/>
          </a:gradFill>
          <a:ln w="12700">
            <a:solidFill>
              <a:schemeClr val="tx1"/>
            </a:solidFill>
            <a:miter lim="800000"/>
            <a:headEnd type="none" w="sm" len="sm"/>
            <a:tailEnd type="none" w="sm" len="sm"/>
          </a:ln>
        </p:spPr>
        <p:txBody>
          <a:bodyPr wrap="none" anchor="ctr"/>
          <a:lstStyle/>
          <a:p>
            <a:pPr algn="ctr">
              <a:spcBef>
                <a:spcPct val="50000"/>
              </a:spcBef>
            </a:pPr>
            <a:r>
              <a:rPr lang="ar-SA" sz="4400" b="1" dirty="0" smtClean="0">
                <a:solidFill>
                  <a:srgbClr val="000066"/>
                </a:solidFill>
                <a:latin typeface="Times New Roman" pitchFamily="18" charset="0"/>
              </a:rPr>
              <a:t>من طرق القراءة السريعة</a:t>
            </a:r>
            <a:endParaRPr lang="ar-SA" sz="4400" b="1" dirty="0">
              <a:solidFill>
                <a:srgbClr val="000066"/>
              </a:solidFill>
              <a:latin typeface="Times New Roman" pitchFamily="18" charset="0"/>
            </a:endParaRPr>
          </a:p>
        </p:txBody>
      </p:sp>
      <p:sp>
        <p:nvSpPr>
          <p:cNvPr id="7" name="AutoShape 19" descr="OFFISUPP"/>
          <p:cNvSpPr>
            <a:spLocks noChangeArrowheads="1"/>
          </p:cNvSpPr>
          <p:nvPr/>
        </p:nvSpPr>
        <p:spPr bwMode="auto">
          <a:xfrm>
            <a:off x="533400" y="1828800"/>
            <a:ext cx="8839200" cy="609600"/>
          </a:xfrm>
          <a:prstGeom prst="bevel">
            <a:avLst>
              <a:gd name="adj" fmla="val 12500"/>
            </a:avLst>
          </a:prstGeom>
          <a:blipFill dpi="0" rotWithShape="0">
            <a:blip r:embed="rId3" cstate="print"/>
            <a:srcRect/>
            <a:stretch>
              <a:fillRect/>
            </a:stretch>
          </a:blipFill>
          <a:ln w="12700">
            <a:solidFill>
              <a:schemeClr val="tx1"/>
            </a:solidFill>
            <a:miter lim="800000"/>
            <a:headEnd/>
            <a:tailEnd/>
          </a:ln>
        </p:spPr>
        <p:txBody>
          <a:bodyPr wrap="none" anchor="ctr"/>
          <a:lstStyle/>
          <a:p>
            <a:pPr marL="742950" indent="-742950" algn="just">
              <a:buFont typeface="+mj-lt"/>
              <a:buAutoNum type="arabicPeriod"/>
            </a:pPr>
            <a:r>
              <a:rPr lang="ar-SA" sz="3600" b="1" dirty="0" smtClean="0">
                <a:solidFill>
                  <a:srgbClr val="FFFF00"/>
                </a:solidFill>
              </a:rPr>
              <a:t>استعرض: النظرة الشاملة العامة والعرض المسبق</a:t>
            </a:r>
            <a:endParaRPr lang="en-US" sz="3600" b="1" dirty="0">
              <a:solidFill>
                <a:srgbClr val="FFFF00"/>
              </a:solidFill>
            </a:endParaRPr>
          </a:p>
        </p:txBody>
      </p:sp>
      <p:sp>
        <p:nvSpPr>
          <p:cNvPr id="8" name="AutoShape 19" descr="OFFISUPP"/>
          <p:cNvSpPr>
            <a:spLocks noChangeArrowheads="1"/>
          </p:cNvSpPr>
          <p:nvPr/>
        </p:nvSpPr>
        <p:spPr bwMode="auto">
          <a:xfrm>
            <a:off x="533400" y="2514600"/>
            <a:ext cx="8839200" cy="609600"/>
          </a:xfrm>
          <a:prstGeom prst="bevel">
            <a:avLst>
              <a:gd name="adj" fmla="val 12500"/>
            </a:avLst>
          </a:prstGeom>
          <a:blipFill dpi="0" rotWithShape="0">
            <a:blip r:embed="rId3" cstate="print"/>
            <a:srcRect/>
            <a:stretch>
              <a:fillRect/>
            </a:stretch>
          </a:blipFill>
          <a:ln w="12700">
            <a:solidFill>
              <a:schemeClr val="tx1"/>
            </a:solidFill>
            <a:miter lim="800000"/>
            <a:headEnd/>
            <a:tailEnd/>
          </a:ln>
        </p:spPr>
        <p:txBody>
          <a:bodyPr wrap="none" anchor="ctr"/>
          <a:lstStyle/>
          <a:p>
            <a:pPr marL="742950" indent="-742950" algn="just">
              <a:buFont typeface="+mj-lt"/>
              <a:buAutoNum type="arabicPeriod" startAt="2"/>
            </a:pPr>
            <a:r>
              <a:rPr lang="ar-SA" sz="3600" b="1" dirty="0" smtClean="0">
                <a:solidFill>
                  <a:srgbClr val="FFFF00"/>
                </a:solidFill>
              </a:rPr>
              <a:t>اسأل: القراءة بهدف ، وتحديد الأسئلة للقراءة</a:t>
            </a:r>
            <a:endParaRPr lang="en-US" sz="3600" b="1" dirty="0">
              <a:solidFill>
                <a:srgbClr val="FFFF00"/>
              </a:solidFill>
            </a:endParaRPr>
          </a:p>
        </p:txBody>
      </p:sp>
      <p:sp>
        <p:nvSpPr>
          <p:cNvPr id="10" name="AutoShape 19" descr="OFFISUPP"/>
          <p:cNvSpPr>
            <a:spLocks noChangeArrowheads="1"/>
          </p:cNvSpPr>
          <p:nvPr/>
        </p:nvSpPr>
        <p:spPr bwMode="auto">
          <a:xfrm>
            <a:off x="533400" y="3200400"/>
            <a:ext cx="8839200" cy="609600"/>
          </a:xfrm>
          <a:prstGeom prst="bevel">
            <a:avLst>
              <a:gd name="adj" fmla="val 12500"/>
            </a:avLst>
          </a:prstGeom>
          <a:blipFill dpi="0" rotWithShape="0">
            <a:blip r:embed="rId3" cstate="print"/>
            <a:srcRect/>
            <a:stretch>
              <a:fillRect/>
            </a:stretch>
          </a:blipFill>
          <a:ln w="12700">
            <a:solidFill>
              <a:schemeClr val="tx1"/>
            </a:solidFill>
            <a:miter lim="800000"/>
            <a:headEnd/>
            <a:tailEnd/>
          </a:ln>
        </p:spPr>
        <p:txBody>
          <a:bodyPr wrap="none" anchor="ctr"/>
          <a:lstStyle/>
          <a:p>
            <a:pPr marL="742950" indent="-742950" algn="just">
              <a:buFont typeface="+mj-lt"/>
              <a:buAutoNum type="arabicPeriod" startAt="3"/>
            </a:pPr>
            <a:r>
              <a:rPr lang="ar-SA" sz="3600" b="1" dirty="0" smtClean="0">
                <a:solidFill>
                  <a:srgbClr val="FFFF00"/>
                </a:solidFill>
              </a:rPr>
              <a:t>اقرأ: اقرأ الكتاب كقارئ فعّال</a:t>
            </a:r>
            <a:endParaRPr lang="en-US" sz="3600" b="1" dirty="0">
              <a:solidFill>
                <a:srgbClr val="FFFF00"/>
              </a:solidFill>
            </a:endParaRPr>
          </a:p>
        </p:txBody>
      </p:sp>
      <p:sp>
        <p:nvSpPr>
          <p:cNvPr id="12" name="AutoShape 19" descr="OFFISUPP"/>
          <p:cNvSpPr>
            <a:spLocks noChangeArrowheads="1"/>
          </p:cNvSpPr>
          <p:nvPr/>
        </p:nvSpPr>
        <p:spPr bwMode="auto">
          <a:xfrm>
            <a:off x="533400" y="3886200"/>
            <a:ext cx="8839200" cy="609600"/>
          </a:xfrm>
          <a:prstGeom prst="bevel">
            <a:avLst>
              <a:gd name="adj" fmla="val 12500"/>
            </a:avLst>
          </a:prstGeom>
          <a:blipFill dpi="0" rotWithShape="0">
            <a:blip r:embed="rId3" cstate="print"/>
            <a:srcRect/>
            <a:stretch>
              <a:fillRect/>
            </a:stretch>
          </a:blipFill>
          <a:ln w="12700">
            <a:solidFill>
              <a:schemeClr val="tx1"/>
            </a:solidFill>
            <a:miter lim="800000"/>
            <a:headEnd/>
            <a:tailEnd/>
          </a:ln>
        </p:spPr>
        <p:txBody>
          <a:bodyPr wrap="none" anchor="ctr"/>
          <a:lstStyle/>
          <a:p>
            <a:pPr marL="514350" indent="-514350" algn="just">
              <a:buFont typeface="+mj-lt"/>
              <a:buAutoNum type="arabicPeriod" startAt="4"/>
            </a:pPr>
            <a:r>
              <a:rPr lang="ar-SA" sz="3200" b="1" dirty="0" smtClean="0">
                <a:solidFill>
                  <a:srgbClr val="FFFF00"/>
                </a:solidFill>
              </a:rPr>
              <a:t>استذكر: استذكر الإجابات</a:t>
            </a:r>
            <a:endParaRPr lang="en-US" sz="3200" b="1" dirty="0">
              <a:solidFill>
                <a:srgbClr val="FFFF00"/>
              </a:solidFill>
            </a:endParaRPr>
          </a:p>
        </p:txBody>
      </p:sp>
      <p:sp>
        <p:nvSpPr>
          <p:cNvPr id="13" name="Content Placeholder 2"/>
          <p:cNvSpPr txBox="1">
            <a:spLocks/>
          </p:cNvSpPr>
          <p:nvPr/>
        </p:nvSpPr>
        <p:spPr>
          <a:xfrm>
            <a:off x="457200" y="1295400"/>
            <a:ext cx="9067800" cy="609600"/>
          </a:xfrm>
          <a:prstGeom prst="rect">
            <a:avLst/>
          </a:prstGeom>
        </p:spPr>
        <p:txBody>
          <a:bodyPr/>
          <a:lstStyle/>
          <a:p>
            <a:pPr algn="just"/>
            <a:r>
              <a:rPr lang="ar-SA" sz="2800" b="1" dirty="0" smtClean="0"/>
              <a:t>هذه طريقة من طرق القراءة السريعة الفعالة</a:t>
            </a:r>
          </a:p>
        </p:txBody>
      </p:sp>
      <p:sp>
        <p:nvSpPr>
          <p:cNvPr id="9" name="AutoShape 19" descr="OFFISUPP"/>
          <p:cNvSpPr>
            <a:spLocks noChangeArrowheads="1"/>
          </p:cNvSpPr>
          <p:nvPr/>
        </p:nvSpPr>
        <p:spPr bwMode="auto">
          <a:xfrm>
            <a:off x="533400" y="4572000"/>
            <a:ext cx="8839200" cy="609600"/>
          </a:xfrm>
          <a:prstGeom prst="bevel">
            <a:avLst>
              <a:gd name="adj" fmla="val 12500"/>
            </a:avLst>
          </a:prstGeom>
          <a:blipFill dpi="0" rotWithShape="0">
            <a:blip r:embed="rId3" cstate="print"/>
            <a:srcRect/>
            <a:stretch>
              <a:fillRect/>
            </a:stretch>
          </a:blipFill>
          <a:ln w="12700">
            <a:solidFill>
              <a:schemeClr val="tx1"/>
            </a:solidFill>
            <a:miter lim="800000"/>
            <a:headEnd/>
            <a:tailEnd/>
          </a:ln>
        </p:spPr>
        <p:txBody>
          <a:bodyPr wrap="none" anchor="ctr"/>
          <a:lstStyle/>
          <a:p>
            <a:pPr marL="514350" indent="-514350" algn="just">
              <a:buFont typeface="+mj-lt"/>
              <a:buAutoNum type="arabicPeriod" startAt="4"/>
            </a:pPr>
            <a:r>
              <a:rPr lang="ar-SA" sz="3200" b="1" dirty="0" smtClean="0">
                <a:solidFill>
                  <a:srgbClr val="FFFF00"/>
                </a:solidFill>
              </a:rPr>
              <a:t>راجع: راجع الإجابات على الأسئلة</a:t>
            </a:r>
            <a:endParaRPr lang="en-US" sz="3200" b="1" dirty="0">
              <a:solidFill>
                <a:srgbClr val="FFFF00"/>
              </a:solidFill>
            </a:endParaRPr>
          </a:p>
        </p:txBody>
      </p:sp>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4" presetClass="entr" presetSubtype="0" fill="hold" grpId="0" nodeType="afterEffect">
                                  <p:stCondLst>
                                    <p:cond delay="0"/>
                                  </p:stCondLst>
                                  <p:childTnLst>
                                    <p:set>
                                      <p:cBhvr>
                                        <p:cTn id="6" dur="1" fill="hold">
                                          <p:stCondLst>
                                            <p:cond delay="499"/>
                                          </p:stCondLst>
                                        </p:cTn>
                                        <p:tgtEl>
                                          <p:spTgt spid="121897"/>
                                        </p:tgtEl>
                                        <p:attrNameLst>
                                          <p:attrName>style.visibility</p:attrName>
                                        </p:attrNameLst>
                                      </p:cBhvr>
                                      <p:to>
                                        <p:strVal val="visible"/>
                                      </p:to>
                                    </p:set>
                                    <p:anim to="" calcmode="lin" valueType="num">
                                      <p:cBhvr>
                                        <p:cTn id="7" dur="1" fill="hold"/>
                                        <p:tgtEl>
                                          <p:spTgt spid="121897"/>
                                        </p:tgtEl>
                                        <p:attrNameLst>
                                          <p:attrName/>
                                        </p:attrNameLst>
                                      </p:cBhvr>
                                    </p:anim>
                                  </p:childTnLst>
                                </p:cTn>
                              </p:par>
                            </p:childTnLst>
                          </p:cTn>
                        </p:par>
                      </p:childTnLst>
                    </p:cTn>
                  </p:par>
                  <p:par>
                    <p:cTn id="8" fill="hold">
                      <p:stCondLst>
                        <p:cond delay="indefinite"/>
                      </p:stCondLst>
                      <p:childTnLst>
                        <p:par>
                          <p:cTn id="9" fill="hold">
                            <p:stCondLst>
                              <p:cond delay="0"/>
                            </p:stCondLst>
                            <p:childTnLst>
                              <p:par>
                                <p:cTn id="10" presetID="2" presetClass="entr" presetSubtype="4" fill="hold" grpId="0" nodeType="clickEffect">
                                  <p:stCondLst>
                                    <p:cond delay="0"/>
                                  </p:stCondLst>
                                  <p:childTnLst>
                                    <p:set>
                                      <p:cBhvr>
                                        <p:cTn id="11" dur="1" fill="hold">
                                          <p:stCondLst>
                                            <p:cond delay="0"/>
                                          </p:stCondLst>
                                        </p:cTn>
                                        <p:tgtEl>
                                          <p:spTgt spid="13"/>
                                        </p:tgtEl>
                                        <p:attrNameLst>
                                          <p:attrName>style.visibility</p:attrName>
                                        </p:attrNameLst>
                                      </p:cBhvr>
                                      <p:to>
                                        <p:strVal val="visible"/>
                                      </p:to>
                                    </p:set>
                                    <p:anim calcmode="lin" valueType="num">
                                      <p:cBhvr additive="base">
                                        <p:cTn id="12" dur="500" fill="hold"/>
                                        <p:tgtEl>
                                          <p:spTgt spid="13"/>
                                        </p:tgtEl>
                                        <p:attrNameLst>
                                          <p:attrName>ppt_x</p:attrName>
                                        </p:attrNameLst>
                                      </p:cBhvr>
                                      <p:tavLst>
                                        <p:tav tm="0">
                                          <p:val>
                                            <p:strVal val="#ppt_x"/>
                                          </p:val>
                                        </p:tav>
                                        <p:tav tm="100000">
                                          <p:val>
                                            <p:strVal val="#ppt_x"/>
                                          </p:val>
                                        </p:tav>
                                      </p:tavLst>
                                    </p:anim>
                                    <p:anim calcmode="lin" valueType="num">
                                      <p:cBhvr additive="base">
                                        <p:cTn id="13" dur="500" fill="hold"/>
                                        <p:tgtEl>
                                          <p:spTgt spid="13"/>
                                        </p:tgtEl>
                                        <p:attrNameLst>
                                          <p:attrName>ppt_y</p:attrName>
                                        </p:attrNameLst>
                                      </p:cBhvr>
                                      <p:tavLst>
                                        <p:tav tm="0">
                                          <p:val>
                                            <p:strVal val="1+#ppt_h/2"/>
                                          </p:val>
                                        </p:tav>
                                        <p:tav tm="100000">
                                          <p:val>
                                            <p:strVal val="#ppt_y"/>
                                          </p:val>
                                        </p:tav>
                                      </p:tavLst>
                                    </p:anim>
                                  </p:childTnLst>
                                </p:cTn>
                              </p:par>
                            </p:childTnLst>
                          </p:cTn>
                        </p:par>
                      </p:childTnLst>
                    </p:cTn>
                  </p:par>
                  <p:par>
                    <p:cTn id="14" fill="hold">
                      <p:stCondLst>
                        <p:cond delay="indefinite"/>
                      </p:stCondLst>
                      <p:childTnLst>
                        <p:par>
                          <p:cTn id="15" fill="hold">
                            <p:stCondLst>
                              <p:cond delay="0"/>
                            </p:stCondLst>
                            <p:childTnLst>
                              <p:par>
                                <p:cTn id="16" presetID="24" presetClass="entr" presetSubtype="0" fill="hold" grpId="0" nodeType="clickEffect">
                                  <p:stCondLst>
                                    <p:cond delay="0"/>
                                  </p:stCondLst>
                                  <p:childTnLst>
                                    <p:set>
                                      <p:cBhvr>
                                        <p:cTn id="17" dur="1" fill="hold">
                                          <p:stCondLst>
                                            <p:cond delay="499"/>
                                          </p:stCondLst>
                                        </p:cTn>
                                        <p:tgtEl>
                                          <p:spTgt spid="7"/>
                                        </p:tgtEl>
                                        <p:attrNameLst>
                                          <p:attrName>style.visibility</p:attrName>
                                        </p:attrNameLst>
                                      </p:cBhvr>
                                      <p:to>
                                        <p:strVal val="visible"/>
                                      </p:to>
                                    </p:set>
                                    <p:anim to="" calcmode="lin" valueType="num">
                                      <p:cBhvr>
                                        <p:cTn id="18" dur="1" fill="hold"/>
                                        <p:tgtEl>
                                          <p:spTgt spid="7"/>
                                        </p:tgtEl>
                                        <p:attrNameLst>
                                          <p:attrName/>
                                        </p:attrNameLst>
                                      </p:cBhvr>
                                    </p:anim>
                                  </p:childTnLst>
                                </p:cTn>
                              </p:par>
                            </p:childTnLst>
                          </p:cTn>
                        </p:par>
                      </p:childTnLst>
                    </p:cTn>
                  </p:par>
                  <p:par>
                    <p:cTn id="19" fill="hold">
                      <p:stCondLst>
                        <p:cond delay="indefinite"/>
                      </p:stCondLst>
                      <p:childTnLst>
                        <p:par>
                          <p:cTn id="20" fill="hold">
                            <p:stCondLst>
                              <p:cond delay="0"/>
                            </p:stCondLst>
                            <p:childTnLst>
                              <p:par>
                                <p:cTn id="21" presetID="24" presetClass="entr" presetSubtype="0" fill="hold" grpId="0" nodeType="clickEffect">
                                  <p:stCondLst>
                                    <p:cond delay="0"/>
                                  </p:stCondLst>
                                  <p:childTnLst>
                                    <p:set>
                                      <p:cBhvr>
                                        <p:cTn id="22" dur="1" fill="hold">
                                          <p:stCondLst>
                                            <p:cond delay="499"/>
                                          </p:stCondLst>
                                        </p:cTn>
                                        <p:tgtEl>
                                          <p:spTgt spid="8"/>
                                        </p:tgtEl>
                                        <p:attrNameLst>
                                          <p:attrName>style.visibility</p:attrName>
                                        </p:attrNameLst>
                                      </p:cBhvr>
                                      <p:to>
                                        <p:strVal val="visible"/>
                                      </p:to>
                                    </p:set>
                                    <p:anim to="" calcmode="lin" valueType="num">
                                      <p:cBhvr>
                                        <p:cTn id="23" dur="1" fill="hold"/>
                                        <p:tgtEl>
                                          <p:spTgt spid="8"/>
                                        </p:tgtEl>
                                        <p:attrNameLst>
                                          <p:attrName/>
                                        </p:attrNameLst>
                                      </p:cBhvr>
                                    </p:anim>
                                  </p:childTnLst>
                                </p:cTn>
                              </p:par>
                            </p:childTnLst>
                          </p:cTn>
                        </p:par>
                      </p:childTnLst>
                    </p:cTn>
                  </p:par>
                  <p:par>
                    <p:cTn id="24" fill="hold">
                      <p:stCondLst>
                        <p:cond delay="indefinite"/>
                      </p:stCondLst>
                      <p:childTnLst>
                        <p:par>
                          <p:cTn id="25" fill="hold">
                            <p:stCondLst>
                              <p:cond delay="0"/>
                            </p:stCondLst>
                            <p:childTnLst>
                              <p:par>
                                <p:cTn id="26" presetID="24" presetClass="entr" presetSubtype="0" fill="hold" grpId="0" nodeType="clickEffect">
                                  <p:stCondLst>
                                    <p:cond delay="0"/>
                                  </p:stCondLst>
                                  <p:childTnLst>
                                    <p:set>
                                      <p:cBhvr>
                                        <p:cTn id="27" dur="1" fill="hold">
                                          <p:stCondLst>
                                            <p:cond delay="499"/>
                                          </p:stCondLst>
                                        </p:cTn>
                                        <p:tgtEl>
                                          <p:spTgt spid="10"/>
                                        </p:tgtEl>
                                        <p:attrNameLst>
                                          <p:attrName>style.visibility</p:attrName>
                                        </p:attrNameLst>
                                      </p:cBhvr>
                                      <p:to>
                                        <p:strVal val="visible"/>
                                      </p:to>
                                    </p:set>
                                    <p:anim to="" calcmode="lin" valueType="num">
                                      <p:cBhvr>
                                        <p:cTn id="28" dur="1" fill="hold"/>
                                        <p:tgtEl>
                                          <p:spTgt spid="10"/>
                                        </p:tgtEl>
                                        <p:attrNameLst>
                                          <p:attrName/>
                                        </p:attrNameLst>
                                      </p:cBhvr>
                                    </p:anim>
                                  </p:childTnLst>
                                </p:cTn>
                              </p:par>
                            </p:childTnLst>
                          </p:cTn>
                        </p:par>
                      </p:childTnLst>
                    </p:cTn>
                  </p:par>
                  <p:par>
                    <p:cTn id="29" fill="hold">
                      <p:stCondLst>
                        <p:cond delay="indefinite"/>
                      </p:stCondLst>
                      <p:childTnLst>
                        <p:par>
                          <p:cTn id="30" fill="hold">
                            <p:stCondLst>
                              <p:cond delay="0"/>
                            </p:stCondLst>
                            <p:childTnLst>
                              <p:par>
                                <p:cTn id="31" presetID="24" presetClass="entr" presetSubtype="0" fill="hold" grpId="0" nodeType="clickEffect">
                                  <p:stCondLst>
                                    <p:cond delay="0"/>
                                  </p:stCondLst>
                                  <p:childTnLst>
                                    <p:set>
                                      <p:cBhvr>
                                        <p:cTn id="32" dur="1" fill="hold">
                                          <p:stCondLst>
                                            <p:cond delay="499"/>
                                          </p:stCondLst>
                                        </p:cTn>
                                        <p:tgtEl>
                                          <p:spTgt spid="12"/>
                                        </p:tgtEl>
                                        <p:attrNameLst>
                                          <p:attrName>style.visibility</p:attrName>
                                        </p:attrNameLst>
                                      </p:cBhvr>
                                      <p:to>
                                        <p:strVal val="visible"/>
                                      </p:to>
                                    </p:set>
                                    <p:anim to="" calcmode="lin" valueType="num">
                                      <p:cBhvr>
                                        <p:cTn id="33" dur="1" fill="hold"/>
                                        <p:tgtEl>
                                          <p:spTgt spid="12"/>
                                        </p:tgtEl>
                                        <p:attrNameLst>
                                          <p:attrName/>
                                        </p:attrNameLst>
                                      </p:cBhvr>
                                    </p:anim>
                                  </p:childTnLst>
                                </p:cTn>
                              </p:par>
                            </p:childTnLst>
                          </p:cTn>
                        </p:par>
                      </p:childTnLst>
                    </p:cTn>
                  </p:par>
                  <p:par>
                    <p:cTn id="34" fill="hold">
                      <p:stCondLst>
                        <p:cond delay="indefinite"/>
                      </p:stCondLst>
                      <p:childTnLst>
                        <p:par>
                          <p:cTn id="35" fill="hold">
                            <p:stCondLst>
                              <p:cond delay="0"/>
                            </p:stCondLst>
                            <p:childTnLst>
                              <p:par>
                                <p:cTn id="36" presetID="24" presetClass="entr" presetSubtype="0" fill="hold" grpId="0" nodeType="clickEffect">
                                  <p:stCondLst>
                                    <p:cond delay="0"/>
                                  </p:stCondLst>
                                  <p:childTnLst>
                                    <p:set>
                                      <p:cBhvr>
                                        <p:cTn id="37" dur="1" fill="hold">
                                          <p:stCondLst>
                                            <p:cond delay="499"/>
                                          </p:stCondLst>
                                        </p:cTn>
                                        <p:tgtEl>
                                          <p:spTgt spid="9"/>
                                        </p:tgtEl>
                                        <p:attrNameLst>
                                          <p:attrName>style.visibility</p:attrName>
                                        </p:attrNameLst>
                                      </p:cBhvr>
                                      <p:to>
                                        <p:strVal val="visible"/>
                                      </p:to>
                                    </p:set>
                                    <p:anim to="" calcmode="lin" valueType="num">
                                      <p:cBhvr>
                                        <p:cTn id="38" dur="1" fill="hold"/>
                                        <p:tgtEl>
                                          <p:spTgt spid="9"/>
                                        </p:tgtEl>
                                        <p:attrNameLst>
                                          <p:attrName/>
                                        </p:attrNameLst>
                                      </p:cBhvr>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1897" grpId="0" animBg="1"/>
      <p:bldP spid="7" grpId="0" animBg="1" autoUpdateAnimBg="0"/>
      <p:bldP spid="8" grpId="0" animBg="1" autoUpdateAnimBg="0"/>
      <p:bldP spid="10" grpId="0" animBg="1" autoUpdateAnimBg="0"/>
      <p:bldP spid="12" grpId="0" animBg="1" autoUpdateAnimBg="0"/>
      <p:bldP spid="13" grpId="0"/>
      <p:bldP spid="9" grpId="0" animBg="1" autoUpdateAnimBg="0"/>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1859" name="Text Box 3"/>
          <p:cNvSpPr txBox="1">
            <a:spLocks noChangeArrowheads="1"/>
          </p:cNvSpPr>
          <p:nvPr/>
        </p:nvSpPr>
        <p:spPr bwMode="auto">
          <a:xfrm>
            <a:off x="4681538" y="1995488"/>
            <a:ext cx="123825" cy="307975"/>
          </a:xfrm>
          <a:prstGeom prst="rect">
            <a:avLst/>
          </a:prstGeom>
          <a:noFill/>
          <a:ln w="9525">
            <a:noFill/>
            <a:miter lim="800000"/>
            <a:headEnd/>
            <a:tailEnd/>
          </a:ln>
        </p:spPr>
        <p:txBody>
          <a:bodyPr wrap="none" lIns="60954" tIns="30477" rIns="60954" bIns="30477">
            <a:spAutoFit/>
          </a:bodyPr>
          <a:lstStyle/>
          <a:p>
            <a:pPr algn="r" defTabSz="609600" rtl="1"/>
            <a:endParaRPr lang="en-US" sz="1600" dirty="0">
              <a:latin typeface="Times New Roman" pitchFamily="18" charset="0"/>
            </a:endParaRPr>
          </a:p>
        </p:txBody>
      </p:sp>
      <p:sp>
        <p:nvSpPr>
          <p:cNvPr id="7" name="AutoShape 19" descr="OFFISUPP"/>
          <p:cNvSpPr>
            <a:spLocks noChangeArrowheads="1"/>
          </p:cNvSpPr>
          <p:nvPr/>
        </p:nvSpPr>
        <p:spPr bwMode="auto">
          <a:xfrm>
            <a:off x="533400" y="304800"/>
            <a:ext cx="8839200" cy="609600"/>
          </a:xfrm>
          <a:prstGeom prst="bevel">
            <a:avLst>
              <a:gd name="adj" fmla="val 12500"/>
            </a:avLst>
          </a:prstGeom>
          <a:blipFill dpi="0" rotWithShape="0">
            <a:blip r:embed="rId3" cstate="print"/>
            <a:srcRect/>
            <a:stretch>
              <a:fillRect/>
            </a:stretch>
          </a:blipFill>
          <a:ln w="12700">
            <a:solidFill>
              <a:schemeClr val="tx1"/>
            </a:solidFill>
            <a:miter lim="800000"/>
            <a:headEnd/>
            <a:tailEnd/>
          </a:ln>
        </p:spPr>
        <p:txBody>
          <a:bodyPr wrap="none" anchor="ctr"/>
          <a:lstStyle/>
          <a:p>
            <a:pPr marL="742950" indent="-742950" algn="ctr">
              <a:buFont typeface="+mj-lt"/>
              <a:buAutoNum type="arabicPeriod"/>
            </a:pPr>
            <a:r>
              <a:rPr lang="ar-SA" sz="3600" b="1" dirty="0" smtClean="0">
                <a:solidFill>
                  <a:srgbClr val="FFFF00"/>
                </a:solidFill>
              </a:rPr>
              <a:t>استعرض</a:t>
            </a:r>
            <a:endParaRPr lang="en-US" sz="3600" b="1" dirty="0">
              <a:solidFill>
                <a:srgbClr val="FFFF00"/>
              </a:solidFill>
            </a:endParaRPr>
          </a:p>
        </p:txBody>
      </p:sp>
      <p:sp>
        <p:nvSpPr>
          <p:cNvPr id="13" name="Content Placeholder 2"/>
          <p:cNvSpPr txBox="1">
            <a:spLocks/>
          </p:cNvSpPr>
          <p:nvPr/>
        </p:nvSpPr>
        <p:spPr>
          <a:xfrm>
            <a:off x="457200" y="1066800"/>
            <a:ext cx="9067800" cy="4724400"/>
          </a:xfrm>
          <a:prstGeom prst="rect">
            <a:avLst/>
          </a:prstGeom>
        </p:spPr>
        <p:txBody>
          <a:bodyPr/>
          <a:lstStyle/>
          <a:p>
            <a:pPr marL="514350" indent="-514350" algn="just"/>
            <a:r>
              <a:rPr lang="ar-SA" sz="2800" b="1" dirty="0" smtClean="0"/>
              <a:t>أ- الخطوات:</a:t>
            </a:r>
          </a:p>
          <a:p>
            <a:pPr marL="514350" indent="-514350" algn="just">
              <a:buFont typeface="+mj-lt"/>
              <a:buAutoNum type="arabicPeriod"/>
            </a:pPr>
            <a:r>
              <a:rPr lang="ar-SA" sz="2800" b="1" dirty="0" smtClean="0"/>
              <a:t>انظر إلى العنوان.</a:t>
            </a:r>
          </a:p>
          <a:p>
            <a:pPr marL="514350" indent="-514350" algn="just">
              <a:buFont typeface="+mj-lt"/>
              <a:buAutoNum type="arabicPeriod"/>
            </a:pPr>
            <a:r>
              <a:rPr lang="ar-SA" sz="2800" b="1" dirty="0" smtClean="0"/>
              <a:t>اقرأ الفهرس بشكل تفصيلي.</a:t>
            </a:r>
          </a:p>
          <a:p>
            <a:pPr marL="514350" indent="-514350" algn="just">
              <a:buFont typeface="+mj-lt"/>
              <a:buAutoNum type="arabicPeriod"/>
            </a:pPr>
            <a:r>
              <a:rPr lang="ar-SA" sz="2800" b="1" dirty="0" smtClean="0"/>
              <a:t>أقرأ الأغلفة الأمامية والخلفية.</a:t>
            </a:r>
          </a:p>
          <a:p>
            <a:pPr marL="514350" indent="-514350" algn="just">
              <a:buFont typeface="+mj-lt"/>
              <a:buAutoNum type="arabicPeriod"/>
            </a:pPr>
            <a:r>
              <a:rPr lang="ar-SA" sz="2800" b="1" dirty="0" smtClean="0"/>
              <a:t>تصفح الصور والجداول بالكتاب.</a:t>
            </a:r>
          </a:p>
          <a:p>
            <a:pPr marL="514350" indent="-514350" algn="just">
              <a:buFont typeface="+mj-lt"/>
              <a:buAutoNum type="arabicPeriod"/>
            </a:pPr>
            <a:r>
              <a:rPr lang="ar-SA" sz="2800" b="1" dirty="0" smtClean="0"/>
              <a:t>اقرأ المقدمة والخاتمة.</a:t>
            </a:r>
          </a:p>
          <a:p>
            <a:pPr marL="514350" indent="-514350" algn="just"/>
            <a:r>
              <a:rPr lang="ar-SA" sz="2800" b="1" dirty="0" smtClean="0"/>
              <a:t>ب- الفوائد:</a:t>
            </a:r>
          </a:p>
          <a:p>
            <a:pPr marL="514350" indent="-514350" algn="just">
              <a:buFont typeface="+mj-lt"/>
              <a:buAutoNum type="arabicPeriod"/>
            </a:pPr>
            <a:r>
              <a:rPr lang="ar-SA" sz="2800" b="1" dirty="0" smtClean="0"/>
              <a:t>الحصول على لمحة لمحتويات الكتاب.</a:t>
            </a:r>
          </a:p>
          <a:p>
            <a:pPr marL="514350" indent="-514350" algn="just">
              <a:buFont typeface="+mj-lt"/>
              <a:buAutoNum type="arabicPeriod"/>
            </a:pPr>
            <a:r>
              <a:rPr lang="ar-SA" sz="2800" b="1" dirty="0" smtClean="0"/>
              <a:t>سيكون لديك شعور بأنك متآلف مع المادة.</a:t>
            </a:r>
          </a:p>
          <a:p>
            <a:pPr marL="514350" indent="-514350" algn="just">
              <a:buFont typeface="+mj-lt"/>
              <a:buAutoNum type="arabicPeriod"/>
            </a:pPr>
            <a:r>
              <a:rPr lang="ar-SA" sz="2800" b="1" dirty="0" smtClean="0"/>
              <a:t>تستطيع أن تقدر مدة الوقت لتغطية مادة الكتاب.</a:t>
            </a:r>
          </a:p>
          <a:p>
            <a:pPr marL="514350" indent="-514350" algn="just"/>
            <a:r>
              <a:rPr lang="ar-SA" sz="2800" b="1" dirty="0" smtClean="0"/>
              <a:t>* أثبتت التجارب أن مباشرة القراءة دون تصفح يقود إلى تفاصيل لا حاجة لها.</a:t>
            </a:r>
          </a:p>
          <a:p>
            <a:pPr marL="514350" indent="-514350" algn="just">
              <a:buFont typeface="+mj-lt"/>
              <a:buAutoNum type="arabicPeriod"/>
            </a:pPr>
            <a:endParaRPr lang="ar-SA" sz="2800" b="1" dirty="0" smtClean="0"/>
          </a:p>
        </p:txBody>
      </p:sp>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4" presetClass="entr" presetSubtype="0" fill="hold" grpId="0" nodeType="clickEffect">
                                  <p:stCondLst>
                                    <p:cond delay="0"/>
                                  </p:stCondLst>
                                  <p:childTnLst>
                                    <p:set>
                                      <p:cBhvr>
                                        <p:cTn id="6" dur="1" fill="hold">
                                          <p:stCondLst>
                                            <p:cond delay="499"/>
                                          </p:stCondLst>
                                        </p:cTn>
                                        <p:tgtEl>
                                          <p:spTgt spid="7"/>
                                        </p:tgtEl>
                                        <p:attrNameLst>
                                          <p:attrName>style.visibility</p:attrName>
                                        </p:attrNameLst>
                                      </p:cBhvr>
                                      <p:to>
                                        <p:strVal val="visible"/>
                                      </p:to>
                                    </p:set>
                                    <p:anim to="" calcmode="lin" valueType="num">
                                      <p:cBhvr>
                                        <p:cTn id="7" dur="1" fill="hold"/>
                                        <p:tgtEl>
                                          <p:spTgt spid="7"/>
                                        </p:tgtEl>
                                        <p:attrNameLst>
                                          <p:attrName/>
                                        </p:attrNameLst>
                                      </p:cBhvr>
                                    </p:anim>
                                  </p:childTnLst>
                                </p:cTn>
                              </p:par>
                            </p:childTnLst>
                          </p:cTn>
                        </p:par>
                      </p:childTnLst>
                    </p:cTn>
                  </p:par>
                  <p:par>
                    <p:cTn id="8" fill="hold">
                      <p:stCondLst>
                        <p:cond delay="indefinite"/>
                      </p:stCondLst>
                      <p:childTnLst>
                        <p:par>
                          <p:cTn id="9" fill="hold">
                            <p:stCondLst>
                              <p:cond delay="0"/>
                            </p:stCondLst>
                            <p:childTnLst>
                              <p:par>
                                <p:cTn id="10" presetID="2" presetClass="entr" presetSubtype="4" fill="hold" grpId="0" nodeType="clickEffect">
                                  <p:stCondLst>
                                    <p:cond delay="0"/>
                                  </p:stCondLst>
                                  <p:childTnLst>
                                    <p:set>
                                      <p:cBhvr>
                                        <p:cTn id="11" dur="1" fill="hold">
                                          <p:stCondLst>
                                            <p:cond delay="0"/>
                                          </p:stCondLst>
                                        </p:cTn>
                                        <p:tgtEl>
                                          <p:spTgt spid="13"/>
                                        </p:tgtEl>
                                        <p:attrNameLst>
                                          <p:attrName>style.visibility</p:attrName>
                                        </p:attrNameLst>
                                      </p:cBhvr>
                                      <p:to>
                                        <p:strVal val="visible"/>
                                      </p:to>
                                    </p:set>
                                    <p:anim calcmode="lin" valueType="num">
                                      <p:cBhvr additive="base">
                                        <p:cTn id="12" dur="500" fill="hold"/>
                                        <p:tgtEl>
                                          <p:spTgt spid="13"/>
                                        </p:tgtEl>
                                        <p:attrNameLst>
                                          <p:attrName>ppt_x</p:attrName>
                                        </p:attrNameLst>
                                      </p:cBhvr>
                                      <p:tavLst>
                                        <p:tav tm="0">
                                          <p:val>
                                            <p:strVal val="#ppt_x"/>
                                          </p:val>
                                        </p:tav>
                                        <p:tav tm="100000">
                                          <p:val>
                                            <p:strVal val="#ppt_x"/>
                                          </p:val>
                                        </p:tav>
                                      </p:tavLst>
                                    </p:anim>
                                    <p:anim calcmode="lin" valueType="num">
                                      <p:cBhvr additive="base">
                                        <p:cTn id="13" dur="500" fill="hold"/>
                                        <p:tgtEl>
                                          <p:spTgt spid="13"/>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animBg="1" autoUpdateAnimBg="0"/>
      <p:bldP spid="13" grpId="0"/>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1859" name="Text Box 3"/>
          <p:cNvSpPr txBox="1">
            <a:spLocks noChangeArrowheads="1"/>
          </p:cNvSpPr>
          <p:nvPr/>
        </p:nvSpPr>
        <p:spPr bwMode="auto">
          <a:xfrm>
            <a:off x="4681538" y="1995488"/>
            <a:ext cx="123825" cy="307975"/>
          </a:xfrm>
          <a:prstGeom prst="rect">
            <a:avLst/>
          </a:prstGeom>
          <a:noFill/>
          <a:ln w="9525">
            <a:noFill/>
            <a:miter lim="800000"/>
            <a:headEnd/>
            <a:tailEnd/>
          </a:ln>
        </p:spPr>
        <p:txBody>
          <a:bodyPr wrap="none" lIns="60954" tIns="30477" rIns="60954" bIns="30477">
            <a:spAutoFit/>
          </a:bodyPr>
          <a:lstStyle/>
          <a:p>
            <a:pPr algn="r" defTabSz="609600" rtl="1"/>
            <a:endParaRPr lang="en-US" sz="1600" dirty="0">
              <a:latin typeface="Times New Roman" pitchFamily="18" charset="0"/>
            </a:endParaRPr>
          </a:p>
        </p:txBody>
      </p:sp>
      <p:sp>
        <p:nvSpPr>
          <p:cNvPr id="7" name="AutoShape 19" descr="OFFISUPP"/>
          <p:cNvSpPr>
            <a:spLocks noChangeArrowheads="1"/>
          </p:cNvSpPr>
          <p:nvPr/>
        </p:nvSpPr>
        <p:spPr bwMode="auto">
          <a:xfrm>
            <a:off x="533400" y="304800"/>
            <a:ext cx="8839200" cy="609600"/>
          </a:xfrm>
          <a:prstGeom prst="bevel">
            <a:avLst>
              <a:gd name="adj" fmla="val 12500"/>
            </a:avLst>
          </a:prstGeom>
          <a:blipFill dpi="0" rotWithShape="0">
            <a:blip r:embed="rId3" cstate="print"/>
            <a:srcRect/>
            <a:stretch>
              <a:fillRect/>
            </a:stretch>
          </a:blipFill>
          <a:ln w="12700">
            <a:solidFill>
              <a:schemeClr val="tx1"/>
            </a:solidFill>
            <a:miter lim="800000"/>
            <a:headEnd/>
            <a:tailEnd/>
          </a:ln>
        </p:spPr>
        <p:txBody>
          <a:bodyPr wrap="none" anchor="ctr"/>
          <a:lstStyle/>
          <a:p>
            <a:pPr marL="742950" indent="-742950" algn="ctr">
              <a:buFont typeface="+mj-lt"/>
              <a:buAutoNum type="arabicPeriod" startAt="2"/>
            </a:pPr>
            <a:r>
              <a:rPr lang="ar-SA" sz="3600" b="1" dirty="0" smtClean="0">
                <a:solidFill>
                  <a:srgbClr val="FFFF00"/>
                </a:solidFill>
              </a:rPr>
              <a:t>اسأل</a:t>
            </a:r>
            <a:endParaRPr lang="en-US" sz="3600" b="1" dirty="0">
              <a:solidFill>
                <a:srgbClr val="FFFF00"/>
              </a:solidFill>
            </a:endParaRPr>
          </a:p>
        </p:txBody>
      </p:sp>
      <p:sp>
        <p:nvSpPr>
          <p:cNvPr id="13" name="Content Placeholder 2"/>
          <p:cNvSpPr txBox="1">
            <a:spLocks/>
          </p:cNvSpPr>
          <p:nvPr/>
        </p:nvSpPr>
        <p:spPr>
          <a:xfrm>
            <a:off x="457200" y="1066800"/>
            <a:ext cx="9067800" cy="4724400"/>
          </a:xfrm>
          <a:prstGeom prst="rect">
            <a:avLst/>
          </a:prstGeom>
        </p:spPr>
        <p:txBody>
          <a:bodyPr/>
          <a:lstStyle/>
          <a:p>
            <a:pPr marL="514350" indent="-514350" algn="just">
              <a:buFont typeface="Arial" pitchFamily="34" charset="0"/>
              <a:buChar char="•"/>
            </a:pPr>
            <a:r>
              <a:rPr lang="ar-SA" sz="2800" b="1" dirty="0" smtClean="0"/>
              <a:t>المطلوب منك تحديد هدف من القراءة وبوضوح.</a:t>
            </a:r>
          </a:p>
          <a:p>
            <a:pPr marL="514350" indent="-514350" algn="just">
              <a:buFont typeface="Arial" pitchFamily="34" charset="0"/>
              <a:buChar char="•"/>
            </a:pPr>
            <a:r>
              <a:rPr lang="ar-SA" sz="2800" b="1" dirty="0" smtClean="0"/>
              <a:t>أثناء استعراضك للكتاب ضع على الهوامش أسئلة حول ما لا تعرفه </a:t>
            </a:r>
            <a:r>
              <a:rPr lang="ar-SA" sz="2800" b="1" dirty="0" smtClean="0"/>
              <a:t>، أو ما </a:t>
            </a:r>
            <a:r>
              <a:rPr lang="ar-SA" sz="2800" b="1" dirty="0" smtClean="0"/>
              <a:t>تود معرفة تفاصيله.</a:t>
            </a:r>
          </a:p>
          <a:p>
            <a:pPr marL="514350" indent="-514350" algn="just">
              <a:buFont typeface="Arial" pitchFamily="34" charset="0"/>
              <a:buChar char="•"/>
            </a:pPr>
            <a:r>
              <a:rPr lang="ar-SA" sz="2800" b="1" dirty="0" smtClean="0"/>
              <a:t>معرفة الأسئلة قبل قراءة النص يساعد على أن تقرأ بهدف ، ويمنحك حافزاً للقراءة.</a:t>
            </a:r>
          </a:p>
          <a:p>
            <a:pPr marL="514350" indent="-514350" algn="just">
              <a:buFont typeface="Arial" pitchFamily="34" charset="0"/>
              <a:buChar char="•"/>
            </a:pPr>
            <a:r>
              <a:rPr lang="ar-SA" sz="2800" b="1" dirty="0" smtClean="0"/>
              <a:t>الأفضل بعد الانتهاء من قراءة النص أن تتأكد من أنك قد عرفت الإجابة على الأسئلة.</a:t>
            </a:r>
          </a:p>
          <a:p>
            <a:pPr marL="514350" indent="-514350" algn="just">
              <a:buFont typeface="Arial" pitchFamily="34" charset="0"/>
              <a:buChar char="•"/>
            </a:pPr>
            <a:r>
              <a:rPr lang="ar-SA" sz="2800" b="1" dirty="0" smtClean="0"/>
              <a:t>الاستطلاع العام يجعلك تحدد أسئلتك التي تنطلق من خلالها والتي تشمل عادة على أسئلة من نوع: من؟ كيف؟ أين؟ لماذا؟</a:t>
            </a:r>
          </a:p>
        </p:txBody>
      </p:sp>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4" presetClass="entr" presetSubtype="0" fill="hold" grpId="0" nodeType="clickEffect">
                                  <p:stCondLst>
                                    <p:cond delay="0"/>
                                  </p:stCondLst>
                                  <p:childTnLst>
                                    <p:set>
                                      <p:cBhvr>
                                        <p:cTn id="6" dur="1" fill="hold">
                                          <p:stCondLst>
                                            <p:cond delay="499"/>
                                          </p:stCondLst>
                                        </p:cTn>
                                        <p:tgtEl>
                                          <p:spTgt spid="7"/>
                                        </p:tgtEl>
                                        <p:attrNameLst>
                                          <p:attrName>style.visibility</p:attrName>
                                        </p:attrNameLst>
                                      </p:cBhvr>
                                      <p:to>
                                        <p:strVal val="visible"/>
                                      </p:to>
                                    </p:set>
                                    <p:anim to="" calcmode="lin" valueType="num">
                                      <p:cBhvr>
                                        <p:cTn id="7" dur="1" fill="hold"/>
                                        <p:tgtEl>
                                          <p:spTgt spid="7"/>
                                        </p:tgtEl>
                                        <p:attrNameLst>
                                          <p:attrName/>
                                        </p:attrNameLst>
                                      </p:cBhvr>
                                    </p:anim>
                                  </p:childTnLst>
                                </p:cTn>
                              </p:par>
                            </p:childTnLst>
                          </p:cTn>
                        </p:par>
                      </p:childTnLst>
                    </p:cTn>
                  </p:par>
                  <p:par>
                    <p:cTn id="8" fill="hold">
                      <p:stCondLst>
                        <p:cond delay="indefinite"/>
                      </p:stCondLst>
                      <p:childTnLst>
                        <p:par>
                          <p:cTn id="9" fill="hold">
                            <p:stCondLst>
                              <p:cond delay="0"/>
                            </p:stCondLst>
                            <p:childTnLst>
                              <p:par>
                                <p:cTn id="10" presetID="2" presetClass="entr" presetSubtype="4" fill="hold" grpId="0" nodeType="clickEffect">
                                  <p:stCondLst>
                                    <p:cond delay="0"/>
                                  </p:stCondLst>
                                  <p:childTnLst>
                                    <p:set>
                                      <p:cBhvr>
                                        <p:cTn id="11" dur="1" fill="hold">
                                          <p:stCondLst>
                                            <p:cond delay="0"/>
                                          </p:stCondLst>
                                        </p:cTn>
                                        <p:tgtEl>
                                          <p:spTgt spid="13"/>
                                        </p:tgtEl>
                                        <p:attrNameLst>
                                          <p:attrName>style.visibility</p:attrName>
                                        </p:attrNameLst>
                                      </p:cBhvr>
                                      <p:to>
                                        <p:strVal val="visible"/>
                                      </p:to>
                                    </p:set>
                                    <p:anim calcmode="lin" valueType="num">
                                      <p:cBhvr additive="base">
                                        <p:cTn id="12" dur="500" fill="hold"/>
                                        <p:tgtEl>
                                          <p:spTgt spid="13"/>
                                        </p:tgtEl>
                                        <p:attrNameLst>
                                          <p:attrName>ppt_x</p:attrName>
                                        </p:attrNameLst>
                                      </p:cBhvr>
                                      <p:tavLst>
                                        <p:tav tm="0">
                                          <p:val>
                                            <p:strVal val="#ppt_x"/>
                                          </p:val>
                                        </p:tav>
                                        <p:tav tm="100000">
                                          <p:val>
                                            <p:strVal val="#ppt_x"/>
                                          </p:val>
                                        </p:tav>
                                      </p:tavLst>
                                    </p:anim>
                                    <p:anim calcmode="lin" valueType="num">
                                      <p:cBhvr additive="base">
                                        <p:cTn id="13" dur="500" fill="hold"/>
                                        <p:tgtEl>
                                          <p:spTgt spid="13"/>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animBg="1" autoUpdateAnimBg="0"/>
      <p:bldP spid="13" grpId="0"/>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1859" name="Text Box 3"/>
          <p:cNvSpPr txBox="1">
            <a:spLocks noChangeArrowheads="1"/>
          </p:cNvSpPr>
          <p:nvPr/>
        </p:nvSpPr>
        <p:spPr bwMode="auto">
          <a:xfrm>
            <a:off x="4681538" y="1995488"/>
            <a:ext cx="123825" cy="307975"/>
          </a:xfrm>
          <a:prstGeom prst="rect">
            <a:avLst/>
          </a:prstGeom>
          <a:noFill/>
          <a:ln w="9525">
            <a:noFill/>
            <a:miter lim="800000"/>
            <a:headEnd/>
            <a:tailEnd/>
          </a:ln>
        </p:spPr>
        <p:txBody>
          <a:bodyPr wrap="none" lIns="60954" tIns="30477" rIns="60954" bIns="30477">
            <a:spAutoFit/>
          </a:bodyPr>
          <a:lstStyle/>
          <a:p>
            <a:pPr algn="r" defTabSz="609600" rtl="1"/>
            <a:endParaRPr lang="en-US" sz="1600" dirty="0">
              <a:latin typeface="Times New Roman" pitchFamily="18" charset="0"/>
            </a:endParaRPr>
          </a:p>
        </p:txBody>
      </p:sp>
      <p:sp>
        <p:nvSpPr>
          <p:cNvPr id="13" name="Content Placeholder 2"/>
          <p:cNvSpPr txBox="1">
            <a:spLocks/>
          </p:cNvSpPr>
          <p:nvPr/>
        </p:nvSpPr>
        <p:spPr>
          <a:xfrm>
            <a:off x="457200" y="1066800"/>
            <a:ext cx="9067800" cy="4724400"/>
          </a:xfrm>
          <a:prstGeom prst="rect">
            <a:avLst/>
          </a:prstGeom>
        </p:spPr>
        <p:txBody>
          <a:bodyPr/>
          <a:lstStyle/>
          <a:p>
            <a:pPr marL="514350" indent="-514350" algn="just">
              <a:buFont typeface="+mj-lt"/>
              <a:buAutoNum type="arabicPeriod"/>
            </a:pPr>
            <a:r>
              <a:rPr lang="ar-SA" sz="2800" b="1" dirty="0" smtClean="0"/>
              <a:t>اقرأ الكتاب كقارئ فعّال وسريع ؛ بهدف الإجابة على الأسئلة فقط ، وليس كل كلمة وجملة ، وستشعر بالراحة عندما تجيب على الأسئلة.</a:t>
            </a:r>
          </a:p>
          <a:p>
            <a:pPr marL="514350" indent="-514350" algn="just">
              <a:buFont typeface="+mj-lt"/>
              <a:buAutoNum type="arabicPeriod"/>
            </a:pPr>
            <a:r>
              <a:rPr lang="ar-SA" sz="2800" b="1" dirty="0" smtClean="0"/>
              <a:t>اسأل نفسك: أي نوعٍ من أنواع القراءة أحتاجه لبلوغ أهدافي ، وإيجاد الإجابات على أسئلتي: هل هي قراءة عابرة ، أو متأنية.</a:t>
            </a:r>
          </a:p>
          <a:p>
            <a:pPr marL="514350" indent="-514350" algn="just">
              <a:buFont typeface="+mj-lt"/>
              <a:buAutoNum type="arabicPeriod"/>
            </a:pPr>
            <a:r>
              <a:rPr lang="ar-SA" sz="2800" b="1" dirty="0" smtClean="0"/>
              <a:t>اسأل نفسك: ما هي الأفكار الرئيسة التي ترتبط بأهدافي وأسئلتي؟ </a:t>
            </a:r>
          </a:p>
          <a:p>
            <a:pPr marL="514350" indent="-514350" algn="just"/>
            <a:r>
              <a:rPr lang="ar-SA" sz="2800" b="1" dirty="0" smtClean="0"/>
              <a:t>	هنا تبحث عن التفاصيل التي تساعدك على الإجابة عن تلك الأسئلة ، وتحقيق أهدافك المنشودة.</a:t>
            </a:r>
          </a:p>
        </p:txBody>
      </p:sp>
      <p:sp>
        <p:nvSpPr>
          <p:cNvPr id="5" name="AutoShape 19" descr="OFFISUPP"/>
          <p:cNvSpPr>
            <a:spLocks noChangeArrowheads="1"/>
          </p:cNvSpPr>
          <p:nvPr/>
        </p:nvSpPr>
        <p:spPr bwMode="auto">
          <a:xfrm>
            <a:off x="533400" y="304800"/>
            <a:ext cx="8839200" cy="609600"/>
          </a:xfrm>
          <a:prstGeom prst="bevel">
            <a:avLst>
              <a:gd name="adj" fmla="val 12500"/>
            </a:avLst>
          </a:prstGeom>
          <a:blipFill dpi="0" rotWithShape="0">
            <a:blip r:embed="rId3" cstate="print"/>
            <a:srcRect/>
            <a:stretch>
              <a:fillRect/>
            </a:stretch>
          </a:blipFill>
          <a:ln w="12700">
            <a:solidFill>
              <a:schemeClr val="tx1"/>
            </a:solidFill>
            <a:miter lim="800000"/>
            <a:headEnd/>
            <a:tailEnd/>
          </a:ln>
        </p:spPr>
        <p:txBody>
          <a:bodyPr wrap="none" anchor="ctr"/>
          <a:lstStyle/>
          <a:p>
            <a:pPr marL="742950" indent="-742950" algn="ctr">
              <a:buFont typeface="+mj-lt"/>
              <a:buAutoNum type="arabicPeriod" startAt="3"/>
            </a:pPr>
            <a:r>
              <a:rPr lang="ar-SA" sz="3600" b="1" dirty="0" smtClean="0">
                <a:solidFill>
                  <a:srgbClr val="FFFF00"/>
                </a:solidFill>
              </a:rPr>
              <a:t>اقرأ</a:t>
            </a:r>
            <a:endParaRPr lang="en-US" sz="3600" b="1" dirty="0">
              <a:solidFill>
                <a:srgbClr val="FFFF00"/>
              </a:solidFill>
            </a:endParaRPr>
          </a:p>
        </p:txBody>
      </p:sp>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4" presetClass="entr" presetSubtype="0" fill="hold" grpId="0" nodeType="clickEffect">
                                  <p:stCondLst>
                                    <p:cond delay="0"/>
                                  </p:stCondLst>
                                  <p:childTnLst>
                                    <p:set>
                                      <p:cBhvr>
                                        <p:cTn id="6" dur="1" fill="hold">
                                          <p:stCondLst>
                                            <p:cond delay="499"/>
                                          </p:stCondLst>
                                        </p:cTn>
                                        <p:tgtEl>
                                          <p:spTgt spid="5"/>
                                        </p:tgtEl>
                                        <p:attrNameLst>
                                          <p:attrName>style.visibility</p:attrName>
                                        </p:attrNameLst>
                                      </p:cBhvr>
                                      <p:to>
                                        <p:strVal val="visible"/>
                                      </p:to>
                                    </p:set>
                                    <p:anim to="" calcmode="lin" valueType="num">
                                      <p:cBhvr>
                                        <p:cTn id="7" dur="1" fill="hold"/>
                                        <p:tgtEl>
                                          <p:spTgt spid="5"/>
                                        </p:tgtEl>
                                        <p:attrNameLst>
                                          <p:attrName/>
                                        </p:attrNameLst>
                                      </p:cBhvr>
                                    </p:anim>
                                  </p:childTnLst>
                                </p:cTn>
                              </p:par>
                            </p:childTnLst>
                          </p:cTn>
                        </p:par>
                      </p:childTnLst>
                    </p:cTn>
                  </p:par>
                  <p:par>
                    <p:cTn id="8" fill="hold">
                      <p:stCondLst>
                        <p:cond delay="indefinite"/>
                      </p:stCondLst>
                      <p:childTnLst>
                        <p:par>
                          <p:cTn id="9" fill="hold">
                            <p:stCondLst>
                              <p:cond delay="0"/>
                            </p:stCondLst>
                            <p:childTnLst>
                              <p:par>
                                <p:cTn id="10" presetID="2" presetClass="entr" presetSubtype="4" fill="hold" grpId="1" nodeType="clickEffect">
                                  <p:stCondLst>
                                    <p:cond delay="0"/>
                                  </p:stCondLst>
                                  <p:childTnLst>
                                    <p:set>
                                      <p:cBhvr>
                                        <p:cTn id="11" dur="1" fill="hold">
                                          <p:stCondLst>
                                            <p:cond delay="0"/>
                                          </p:stCondLst>
                                        </p:cTn>
                                        <p:tgtEl>
                                          <p:spTgt spid="13"/>
                                        </p:tgtEl>
                                        <p:attrNameLst>
                                          <p:attrName>style.visibility</p:attrName>
                                        </p:attrNameLst>
                                      </p:cBhvr>
                                      <p:to>
                                        <p:strVal val="visible"/>
                                      </p:to>
                                    </p:set>
                                    <p:anim calcmode="lin" valueType="num">
                                      <p:cBhvr additive="base">
                                        <p:cTn id="12" dur="500" fill="hold"/>
                                        <p:tgtEl>
                                          <p:spTgt spid="13"/>
                                        </p:tgtEl>
                                        <p:attrNameLst>
                                          <p:attrName>ppt_x</p:attrName>
                                        </p:attrNameLst>
                                      </p:cBhvr>
                                      <p:tavLst>
                                        <p:tav tm="0">
                                          <p:val>
                                            <p:strVal val="#ppt_x"/>
                                          </p:val>
                                        </p:tav>
                                        <p:tav tm="100000">
                                          <p:val>
                                            <p:strVal val="#ppt_x"/>
                                          </p:val>
                                        </p:tav>
                                      </p:tavLst>
                                    </p:anim>
                                    <p:anim calcmode="lin" valueType="num">
                                      <p:cBhvr additive="base">
                                        <p:cTn id="13" dur="500" fill="hold"/>
                                        <p:tgtEl>
                                          <p:spTgt spid="13"/>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3" grpId="1"/>
      <p:bldP spid="5" grpId="0" animBg="1" autoUpdateAnimBg="0"/>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1859" name="Text Box 3"/>
          <p:cNvSpPr txBox="1">
            <a:spLocks noChangeArrowheads="1"/>
          </p:cNvSpPr>
          <p:nvPr/>
        </p:nvSpPr>
        <p:spPr bwMode="auto">
          <a:xfrm>
            <a:off x="4681538" y="1995488"/>
            <a:ext cx="123825" cy="307975"/>
          </a:xfrm>
          <a:prstGeom prst="rect">
            <a:avLst/>
          </a:prstGeom>
          <a:noFill/>
          <a:ln w="9525">
            <a:noFill/>
            <a:miter lim="800000"/>
            <a:headEnd/>
            <a:tailEnd/>
          </a:ln>
        </p:spPr>
        <p:txBody>
          <a:bodyPr wrap="none" lIns="60954" tIns="30477" rIns="60954" bIns="30477">
            <a:spAutoFit/>
          </a:bodyPr>
          <a:lstStyle/>
          <a:p>
            <a:pPr algn="r" defTabSz="609600" rtl="1"/>
            <a:endParaRPr lang="en-US" sz="1600" dirty="0">
              <a:latin typeface="Times New Roman" pitchFamily="18" charset="0"/>
            </a:endParaRPr>
          </a:p>
        </p:txBody>
      </p:sp>
      <p:sp>
        <p:nvSpPr>
          <p:cNvPr id="13" name="Content Placeholder 2"/>
          <p:cNvSpPr txBox="1">
            <a:spLocks/>
          </p:cNvSpPr>
          <p:nvPr/>
        </p:nvSpPr>
        <p:spPr>
          <a:xfrm>
            <a:off x="457200" y="1066800"/>
            <a:ext cx="9067800" cy="4724400"/>
          </a:xfrm>
          <a:prstGeom prst="rect">
            <a:avLst/>
          </a:prstGeom>
        </p:spPr>
        <p:txBody>
          <a:bodyPr/>
          <a:lstStyle/>
          <a:p>
            <a:pPr marL="514350" indent="-514350" algn="just">
              <a:buFont typeface="+mj-lt"/>
              <a:buAutoNum type="arabicPeriod"/>
            </a:pPr>
            <a:r>
              <a:rPr lang="ar-SA" sz="2800" b="1" dirty="0" smtClean="0"/>
              <a:t>استذكر وسمع الإجابات ، فإن التسميع سواء بصوت مرتفع لشخص آخر ، أو بهدوء لنفسك يمكّنك من معرفة ما قرأت.</a:t>
            </a:r>
          </a:p>
          <a:p>
            <a:pPr marL="514350" indent="-514350" algn="just">
              <a:buFont typeface="+mj-lt"/>
              <a:buAutoNum type="arabicPeriod"/>
            </a:pPr>
            <a:r>
              <a:rPr lang="ar-SA" sz="2800" b="1" dirty="0" smtClean="0"/>
              <a:t>أظهرت الدراسات أن القارئ ينسى حوالي 80% مما تعلمه من القراءة خلال أسبوعين ، ولكن عندما يقوم بالاستذكار والتسميع مباشرة بعد القراءة فستكون نسبة النسيان 20% فقط.</a:t>
            </a:r>
          </a:p>
          <a:p>
            <a:pPr marL="514350" indent="-514350" algn="just">
              <a:buFont typeface="+mj-lt"/>
              <a:buAutoNum type="arabicPeriod"/>
            </a:pPr>
            <a:r>
              <a:rPr lang="ar-SA" sz="2800" b="1" dirty="0" smtClean="0"/>
              <a:t>أعد قراءة الفقرات التي لم تتذكر الإجابة على أسألتها.</a:t>
            </a:r>
          </a:p>
          <a:p>
            <a:pPr marL="514350" indent="-514350" algn="just">
              <a:buFont typeface="+mj-lt"/>
              <a:buAutoNum type="arabicPeriod"/>
            </a:pPr>
            <a:r>
              <a:rPr lang="ar-SA" sz="2800" b="1" dirty="0" smtClean="0"/>
              <a:t>حاول بعد قراءة كل قسم أو باب أو فصل أن تتوقف قليلاً لاستدعاء الأفكار الرئيسة ، وحاول أن تتذكر ذلك بشكل متسلسل ودقيق ومترابط.</a:t>
            </a:r>
          </a:p>
          <a:p>
            <a:pPr marL="514350" indent="-514350" algn="just">
              <a:buFont typeface="+mj-lt"/>
              <a:buAutoNum type="arabicPeriod"/>
            </a:pPr>
            <a:r>
              <a:rPr lang="ar-SA" sz="2800" b="1" dirty="0" smtClean="0"/>
              <a:t>حاول كتابة الأفكار والنقاط الرئيسة التي تتذكر في مذكرة خاصة ، وخصص وقتاً كافياً لعميلة الاستذكار واستدعاء المعلومات الجديدة والمهمة.</a:t>
            </a:r>
          </a:p>
        </p:txBody>
      </p:sp>
      <p:sp>
        <p:nvSpPr>
          <p:cNvPr id="5" name="AutoShape 19" descr="OFFISUPP"/>
          <p:cNvSpPr>
            <a:spLocks noChangeArrowheads="1"/>
          </p:cNvSpPr>
          <p:nvPr/>
        </p:nvSpPr>
        <p:spPr bwMode="auto">
          <a:xfrm>
            <a:off x="533400" y="304800"/>
            <a:ext cx="8839200" cy="609600"/>
          </a:xfrm>
          <a:prstGeom prst="bevel">
            <a:avLst>
              <a:gd name="adj" fmla="val 12500"/>
            </a:avLst>
          </a:prstGeom>
          <a:blipFill dpi="0" rotWithShape="0">
            <a:blip r:embed="rId3" cstate="print"/>
            <a:srcRect/>
            <a:stretch>
              <a:fillRect/>
            </a:stretch>
          </a:blipFill>
          <a:ln w="12700">
            <a:solidFill>
              <a:schemeClr val="tx1"/>
            </a:solidFill>
            <a:miter lim="800000"/>
            <a:headEnd/>
            <a:tailEnd/>
          </a:ln>
        </p:spPr>
        <p:txBody>
          <a:bodyPr wrap="none" anchor="ctr"/>
          <a:lstStyle/>
          <a:p>
            <a:pPr marL="742950" indent="-742950" algn="ctr">
              <a:buFont typeface="+mj-lt"/>
              <a:buAutoNum type="arabicPeriod" startAt="4"/>
            </a:pPr>
            <a:r>
              <a:rPr lang="ar-SA" sz="3600" b="1" dirty="0" smtClean="0">
                <a:solidFill>
                  <a:srgbClr val="FFFF00"/>
                </a:solidFill>
              </a:rPr>
              <a:t>استذكر</a:t>
            </a:r>
            <a:endParaRPr lang="en-US" sz="3600" b="1" dirty="0">
              <a:solidFill>
                <a:srgbClr val="FFFF00"/>
              </a:solidFill>
            </a:endParaRPr>
          </a:p>
        </p:txBody>
      </p:sp>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4" presetClass="entr" presetSubtype="0" fill="hold" grpId="0" nodeType="clickEffect">
                                  <p:stCondLst>
                                    <p:cond delay="0"/>
                                  </p:stCondLst>
                                  <p:childTnLst>
                                    <p:set>
                                      <p:cBhvr>
                                        <p:cTn id="6" dur="1" fill="hold">
                                          <p:stCondLst>
                                            <p:cond delay="499"/>
                                          </p:stCondLst>
                                        </p:cTn>
                                        <p:tgtEl>
                                          <p:spTgt spid="5"/>
                                        </p:tgtEl>
                                        <p:attrNameLst>
                                          <p:attrName>style.visibility</p:attrName>
                                        </p:attrNameLst>
                                      </p:cBhvr>
                                      <p:to>
                                        <p:strVal val="visible"/>
                                      </p:to>
                                    </p:set>
                                    <p:anim to="" calcmode="lin" valueType="num">
                                      <p:cBhvr>
                                        <p:cTn id="7" dur="1" fill="hold"/>
                                        <p:tgtEl>
                                          <p:spTgt spid="5"/>
                                        </p:tgtEl>
                                        <p:attrNameLst>
                                          <p:attrName/>
                                        </p:attrNameLst>
                                      </p:cBhvr>
                                    </p:anim>
                                  </p:childTnLst>
                                </p:cTn>
                              </p:par>
                            </p:childTnLst>
                          </p:cTn>
                        </p:par>
                      </p:childTnLst>
                    </p:cTn>
                  </p:par>
                  <p:par>
                    <p:cTn id="8" fill="hold">
                      <p:stCondLst>
                        <p:cond delay="indefinite"/>
                      </p:stCondLst>
                      <p:childTnLst>
                        <p:par>
                          <p:cTn id="9" fill="hold">
                            <p:stCondLst>
                              <p:cond delay="0"/>
                            </p:stCondLst>
                            <p:childTnLst>
                              <p:par>
                                <p:cTn id="10" presetID="2" presetClass="entr" presetSubtype="4" fill="hold" grpId="1" nodeType="clickEffect">
                                  <p:stCondLst>
                                    <p:cond delay="0"/>
                                  </p:stCondLst>
                                  <p:childTnLst>
                                    <p:set>
                                      <p:cBhvr>
                                        <p:cTn id="11" dur="1" fill="hold">
                                          <p:stCondLst>
                                            <p:cond delay="0"/>
                                          </p:stCondLst>
                                        </p:cTn>
                                        <p:tgtEl>
                                          <p:spTgt spid="13"/>
                                        </p:tgtEl>
                                        <p:attrNameLst>
                                          <p:attrName>style.visibility</p:attrName>
                                        </p:attrNameLst>
                                      </p:cBhvr>
                                      <p:to>
                                        <p:strVal val="visible"/>
                                      </p:to>
                                    </p:set>
                                    <p:anim calcmode="lin" valueType="num">
                                      <p:cBhvr additive="base">
                                        <p:cTn id="12" dur="500" fill="hold"/>
                                        <p:tgtEl>
                                          <p:spTgt spid="13"/>
                                        </p:tgtEl>
                                        <p:attrNameLst>
                                          <p:attrName>ppt_x</p:attrName>
                                        </p:attrNameLst>
                                      </p:cBhvr>
                                      <p:tavLst>
                                        <p:tav tm="0">
                                          <p:val>
                                            <p:strVal val="#ppt_x"/>
                                          </p:val>
                                        </p:tav>
                                        <p:tav tm="100000">
                                          <p:val>
                                            <p:strVal val="#ppt_x"/>
                                          </p:val>
                                        </p:tav>
                                      </p:tavLst>
                                    </p:anim>
                                    <p:anim calcmode="lin" valueType="num">
                                      <p:cBhvr additive="base">
                                        <p:cTn id="13" dur="500" fill="hold"/>
                                        <p:tgtEl>
                                          <p:spTgt spid="13"/>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3" grpId="1"/>
      <p:bldP spid="5" grpId="0" animBg="1" autoUpdateAnimBg="0"/>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1859" name="Text Box 3"/>
          <p:cNvSpPr txBox="1">
            <a:spLocks noChangeArrowheads="1"/>
          </p:cNvSpPr>
          <p:nvPr/>
        </p:nvSpPr>
        <p:spPr bwMode="auto">
          <a:xfrm>
            <a:off x="4681538" y="1995488"/>
            <a:ext cx="123825" cy="307975"/>
          </a:xfrm>
          <a:prstGeom prst="rect">
            <a:avLst/>
          </a:prstGeom>
          <a:noFill/>
          <a:ln w="9525">
            <a:noFill/>
            <a:miter lim="800000"/>
            <a:headEnd/>
            <a:tailEnd/>
          </a:ln>
        </p:spPr>
        <p:txBody>
          <a:bodyPr wrap="none" lIns="60954" tIns="30477" rIns="60954" bIns="30477">
            <a:spAutoFit/>
          </a:bodyPr>
          <a:lstStyle/>
          <a:p>
            <a:pPr algn="r" defTabSz="609600" rtl="1"/>
            <a:endParaRPr lang="en-US" sz="1600" dirty="0">
              <a:latin typeface="Times New Roman" pitchFamily="18" charset="0"/>
            </a:endParaRPr>
          </a:p>
        </p:txBody>
      </p:sp>
      <p:sp>
        <p:nvSpPr>
          <p:cNvPr id="13" name="Content Placeholder 2"/>
          <p:cNvSpPr txBox="1">
            <a:spLocks/>
          </p:cNvSpPr>
          <p:nvPr/>
        </p:nvSpPr>
        <p:spPr>
          <a:xfrm>
            <a:off x="457200" y="1066800"/>
            <a:ext cx="9067800" cy="3352800"/>
          </a:xfrm>
          <a:prstGeom prst="rect">
            <a:avLst/>
          </a:prstGeom>
        </p:spPr>
        <p:txBody>
          <a:bodyPr/>
          <a:lstStyle/>
          <a:p>
            <a:pPr marL="514350" indent="-514350" algn="just">
              <a:buFont typeface="+mj-lt"/>
              <a:buAutoNum type="arabicPeriod"/>
            </a:pPr>
            <a:r>
              <a:rPr lang="ar-SA" sz="2800" b="1" dirty="0" smtClean="0"/>
              <a:t>بعد عدة ساعات ، أو حتى بعد يومين راجع إجاباتك على الأسئلة ؛ فإن هذه الخطوة ستبقي المادة نشطة في عقلك.</a:t>
            </a:r>
          </a:p>
          <a:p>
            <a:pPr marL="514350" indent="-514350" algn="just">
              <a:buFont typeface="+mj-lt"/>
              <a:buAutoNum type="arabicPeriod"/>
            </a:pPr>
            <a:r>
              <a:rPr lang="ar-SA" sz="2800" b="1" dirty="0" smtClean="0"/>
              <a:t>المراجعة تعني إعادة النظر بما درسته أو قرأته أو كتبته للتأكد من قدرتك على التذكر ، واستدعائه بشكل دقيق ومترابط.</a:t>
            </a:r>
          </a:p>
          <a:p>
            <a:pPr marL="514350" indent="-514350" algn="just">
              <a:buFont typeface="+mj-lt"/>
              <a:buAutoNum type="arabicPeriod"/>
            </a:pPr>
            <a:r>
              <a:rPr lang="ar-SA" sz="2800" b="1" dirty="0" smtClean="0"/>
              <a:t>راجع البنية العامة للفصل الذي قرأت.</a:t>
            </a:r>
          </a:p>
          <a:p>
            <a:pPr marL="514350" indent="-514350" algn="just">
              <a:buFont typeface="+mj-lt"/>
              <a:buAutoNum type="arabicPeriod"/>
            </a:pPr>
            <a:r>
              <a:rPr lang="ar-SA" sz="2800" b="1" dirty="0" smtClean="0"/>
              <a:t>استذكر الأهداف التي حددتها لقراءتك ، والأسئلة التي انطلقت منها.</a:t>
            </a:r>
          </a:p>
          <a:p>
            <a:pPr marL="514350" indent="-514350" algn="just">
              <a:buFont typeface="+mj-lt"/>
              <a:buAutoNum type="arabicPeriod"/>
            </a:pPr>
            <a:r>
              <a:rPr lang="ar-SA" sz="2800" b="1" dirty="0" smtClean="0"/>
              <a:t>قارن الملاحظات التي دونتها مع النقاط الرئيسة.</a:t>
            </a:r>
          </a:p>
        </p:txBody>
      </p:sp>
      <p:sp>
        <p:nvSpPr>
          <p:cNvPr id="5" name="AutoShape 19" descr="OFFISUPP"/>
          <p:cNvSpPr>
            <a:spLocks noChangeArrowheads="1"/>
          </p:cNvSpPr>
          <p:nvPr/>
        </p:nvSpPr>
        <p:spPr bwMode="auto">
          <a:xfrm>
            <a:off x="533400" y="304800"/>
            <a:ext cx="8839200" cy="609600"/>
          </a:xfrm>
          <a:prstGeom prst="bevel">
            <a:avLst>
              <a:gd name="adj" fmla="val 12500"/>
            </a:avLst>
          </a:prstGeom>
          <a:blipFill dpi="0" rotWithShape="0">
            <a:blip r:embed="rId3" cstate="print"/>
            <a:srcRect/>
            <a:stretch>
              <a:fillRect/>
            </a:stretch>
          </a:blipFill>
          <a:ln w="12700">
            <a:solidFill>
              <a:schemeClr val="tx1"/>
            </a:solidFill>
            <a:miter lim="800000"/>
            <a:headEnd/>
            <a:tailEnd/>
          </a:ln>
        </p:spPr>
        <p:txBody>
          <a:bodyPr wrap="none" anchor="ctr"/>
          <a:lstStyle/>
          <a:p>
            <a:pPr marL="742950" indent="-742950" algn="ctr">
              <a:buFont typeface="+mj-lt"/>
              <a:buAutoNum type="arabicPeriod" startAt="5"/>
            </a:pPr>
            <a:r>
              <a:rPr lang="ar-SA" sz="3600" b="1" dirty="0" smtClean="0">
                <a:solidFill>
                  <a:srgbClr val="FFFF00"/>
                </a:solidFill>
              </a:rPr>
              <a:t>راجع</a:t>
            </a:r>
            <a:endParaRPr lang="en-US" sz="3600" b="1" dirty="0">
              <a:solidFill>
                <a:srgbClr val="FFFF00"/>
              </a:solidFill>
            </a:endParaRPr>
          </a:p>
        </p:txBody>
      </p:sp>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4" presetClass="entr" presetSubtype="0" fill="hold" grpId="0" nodeType="clickEffect">
                                  <p:stCondLst>
                                    <p:cond delay="0"/>
                                  </p:stCondLst>
                                  <p:childTnLst>
                                    <p:set>
                                      <p:cBhvr>
                                        <p:cTn id="6" dur="1" fill="hold">
                                          <p:stCondLst>
                                            <p:cond delay="499"/>
                                          </p:stCondLst>
                                        </p:cTn>
                                        <p:tgtEl>
                                          <p:spTgt spid="5"/>
                                        </p:tgtEl>
                                        <p:attrNameLst>
                                          <p:attrName>style.visibility</p:attrName>
                                        </p:attrNameLst>
                                      </p:cBhvr>
                                      <p:to>
                                        <p:strVal val="visible"/>
                                      </p:to>
                                    </p:set>
                                    <p:anim to="" calcmode="lin" valueType="num">
                                      <p:cBhvr>
                                        <p:cTn id="7" dur="1" fill="hold"/>
                                        <p:tgtEl>
                                          <p:spTgt spid="5"/>
                                        </p:tgtEl>
                                        <p:attrNameLst>
                                          <p:attrName/>
                                        </p:attrNameLst>
                                      </p:cBhvr>
                                    </p:anim>
                                  </p:childTnLst>
                                </p:cTn>
                              </p:par>
                            </p:childTnLst>
                          </p:cTn>
                        </p:par>
                      </p:childTnLst>
                    </p:cTn>
                  </p:par>
                  <p:par>
                    <p:cTn id="8" fill="hold">
                      <p:stCondLst>
                        <p:cond delay="indefinite"/>
                      </p:stCondLst>
                      <p:childTnLst>
                        <p:par>
                          <p:cTn id="9" fill="hold">
                            <p:stCondLst>
                              <p:cond delay="0"/>
                            </p:stCondLst>
                            <p:childTnLst>
                              <p:par>
                                <p:cTn id="10" presetID="2" presetClass="entr" presetSubtype="4" fill="hold" grpId="1" nodeType="clickEffect">
                                  <p:stCondLst>
                                    <p:cond delay="0"/>
                                  </p:stCondLst>
                                  <p:childTnLst>
                                    <p:set>
                                      <p:cBhvr>
                                        <p:cTn id="11" dur="1" fill="hold">
                                          <p:stCondLst>
                                            <p:cond delay="0"/>
                                          </p:stCondLst>
                                        </p:cTn>
                                        <p:tgtEl>
                                          <p:spTgt spid="13"/>
                                        </p:tgtEl>
                                        <p:attrNameLst>
                                          <p:attrName>style.visibility</p:attrName>
                                        </p:attrNameLst>
                                      </p:cBhvr>
                                      <p:to>
                                        <p:strVal val="visible"/>
                                      </p:to>
                                    </p:set>
                                    <p:anim calcmode="lin" valueType="num">
                                      <p:cBhvr additive="base">
                                        <p:cTn id="12" dur="500" fill="hold"/>
                                        <p:tgtEl>
                                          <p:spTgt spid="13"/>
                                        </p:tgtEl>
                                        <p:attrNameLst>
                                          <p:attrName>ppt_x</p:attrName>
                                        </p:attrNameLst>
                                      </p:cBhvr>
                                      <p:tavLst>
                                        <p:tav tm="0">
                                          <p:val>
                                            <p:strVal val="#ppt_x"/>
                                          </p:val>
                                        </p:tav>
                                        <p:tav tm="100000">
                                          <p:val>
                                            <p:strVal val="#ppt_x"/>
                                          </p:val>
                                        </p:tav>
                                      </p:tavLst>
                                    </p:anim>
                                    <p:anim calcmode="lin" valueType="num">
                                      <p:cBhvr additive="base">
                                        <p:cTn id="13" dur="500" fill="hold"/>
                                        <p:tgtEl>
                                          <p:spTgt spid="13"/>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3" grpId="1"/>
      <p:bldP spid="5" grpId="0" animBg="1" autoUpdateAnimBg="0"/>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1859" name="Text Box 3"/>
          <p:cNvSpPr txBox="1">
            <a:spLocks noChangeArrowheads="1"/>
          </p:cNvSpPr>
          <p:nvPr/>
        </p:nvSpPr>
        <p:spPr bwMode="auto">
          <a:xfrm>
            <a:off x="4681538" y="1995488"/>
            <a:ext cx="123825" cy="307975"/>
          </a:xfrm>
          <a:prstGeom prst="rect">
            <a:avLst/>
          </a:prstGeom>
          <a:noFill/>
          <a:ln w="9525">
            <a:noFill/>
            <a:miter lim="800000"/>
            <a:headEnd/>
            <a:tailEnd/>
          </a:ln>
        </p:spPr>
        <p:txBody>
          <a:bodyPr wrap="none" lIns="60954" tIns="30477" rIns="60954" bIns="30477">
            <a:spAutoFit/>
          </a:bodyPr>
          <a:lstStyle/>
          <a:p>
            <a:pPr algn="r" defTabSz="609600" rtl="1"/>
            <a:endParaRPr lang="en-US" sz="1600" dirty="0">
              <a:latin typeface="Times New Roman" pitchFamily="18" charset="0"/>
            </a:endParaRPr>
          </a:p>
        </p:txBody>
      </p:sp>
      <p:sp>
        <p:nvSpPr>
          <p:cNvPr id="121897" name="AutoShape 41"/>
          <p:cNvSpPr>
            <a:spLocks noChangeArrowheads="1"/>
          </p:cNvSpPr>
          <p:nvPr/>
        </p:nvSpPr>
        <p:spPr bwMode="auto">
          <a:xfrm>
            <a:off x="1524000" y="457200"/>
            <a:ext cx="6553200" cy="792162"/>
          </a:xfrm>
          <a:prstGeom prst="bevel">
            <a:avLst>
              <a:gd name="adj" fmla="val 12500"/>
            </a:avLst>
          </a:prstGeom>
          <a:gradFill rotWithShape="0">
            <a:gsLst>
              <a:gs pos="0">
                <a:srgbClr val="FFCC99"/>
              </a:gs>
              <a:gs pos="100000">
                <a:srgbClr val="FFD4A9"/>
              </a:gs>
            </a:gsLst>
            <a:lin ang="5400000" scaled="1"/>
          </a:gradFill>
          <a:ln w="12700">
            <a:solidFill>
              <a:schemeClr val="tx1"/>
            </a:solidFill>
            <a:miter lim="800000"/>
            <a:headEnd type="none" w="sm" len="sm"/>
            <a:tailEnd type="none" w="sm" len="sm"/>
          </a:ln>
        </p:spPr>
        <p:txBody>
          <a:bodyPr wrap="none" anchor="ctr"/>
          <a:lstStyle/>
          <a:p>
            <a:pPr algn="ctr" rtl="1">
              <a:spcBef>
                <a:spcPct val="50000"/>
              </a:spcBef>
            </a:pPr>
            <a:r>
              <a:rPr lang="ar-SA" sz="4400" b="1" dirty="0" smtClean="0">
                <a:solidFill>
                  <a:srgbClr val="000066"/>
                </a:solidFill>
                <a:latin typeface="Times New Roman" pitchFamily="18" charset="0"/>
              </a:rPr>
              <a:t>نصائح في القراءة السريعة</a:t>
            </a:r>
            <a:endParaRPr lang="ar-SA" sz="4400" b="1" dirty="0">
              <a:solidFill>
                <a:srgbClr val="000066"/>
              </a:solidFill>
              <a:latin typeface="Times New Roman" pitchFamily="18" charset="0"/>
            </a:endParaRPr>
          </a:p>
        </p:txBody>
      </p:sp>
      <p:sp>
        <p:nvSpPr>
          <p:cNvPr id="6" name="AutoShape 19" descr="OFFISUPP"/>
          <p:cNvSpPr>
            <a:spLocks noChangeArrowheads="1"/>
          </p:cNvSpPr>
          <p:nvPr/>
        </p:nvSpPr>
        <p:spPr bwMode="auto">
          <a:xfrm>
            <a:off x="533400" y="1905000"/>
            <a:ext cx="8839200" cy="533400"/>
          </a:xfrm>
          <a:prstGeom prst="bevel">
            <a:avLst>
              <a:gd name="adj" fmla="val 12500"/>
            </a:avLst>
          </a:prstGeom>
          <a:blipFill dpi="0" rotWithShape="0">
            <a:blip r:embed="rId3" cstate="print"/>
            <a:srcRect/>
            <a:stretch>
              <a:fillRect/>
            </a:stretch>
          </a:blipFill>
          <a:ln w="12700">
            <a:solidFill>
              <a:schemeClr val="tx1"/>
            </a:solidFill>
            <a:miter lim="800000"/>
            <a:headEnd/>
            <a:tailEnd/>
          </a:ln>
        </p:spPr>
        <p:txBody>
          <a:bodyPr wrap="none" anchor="ctr"/>
          <a:lstStyle/>
          <a:p>
            <a:pPr marL="742950" indent="-742950" algn="just"/>
            <a:r>
              <a:rPr lang="ar-SA" sz="3600" b="1" dirty="0" smtClean="0">
                <a:solidFill>
                  <a:srgbClr val="FFFF00"/>
                </a:solidFill>
              </a:rPr>
              <a:t>قم باختيار ما يثير اهتمامك من المواضيع</a:t>
            </a:r>
            <a:endParaRPr lang="en-US" sz="3600" b="1" dirty="0">
              <a:solidFill>
                <a:srgbClr val="FFFF00"/>
              </a:solidFill>
            </a:endParaRPr>
          </a:p>
        </p:txBody>
      </p:sp>
      <p:sp>
        <p:nvSpPr>
          <p:cNvPr id="9" name="AutoShape 19" descr="OFFISUPP"/>
          <p:cNvSpPr>
            <a:spLocks noChangeArrowheads="1"/>
          </p:cNvSpPr>
          <p:nvPr/>
        </p:nvSpPr>
        <p:spPr bwMode="auto">
          <a:xfrm>
            <a:off x="533400" y="2590800"/>
            <a:ext cx="8839200" cy="533400"/>
          </a:xfrm>
          <a:prstGeom prst="bevel">
            <a:avLst>
              <a:gd name="adj" fmla="val 12500"/>
            </a:avLst>
          </a:prstGeom>
          <a:blipFill dpi="0" rotWithShape="0">
            <a:blip r:embed="rId3" cstate="print">
              <a:duotone>
                <a:prstClr val="black"/>
                <a:schemeClr val="tx2">
                  <a:tint val="45000"/>
                  <a:satMod val="400000"/>
                </a:schemeClr>
              </a:duotone>
            </a:blip>
            <a:srcRect/>
            <a:stretch>
              <a:fillRect/>
            </a:stretch>
          </a:blipFill>
          <a:ln w="12700">
            <a:solidFill>
              <a:schemeClr val="tx1"/>
            </a:solidFill>
            <a:miter lim="800000"/>
            <a:headEnd/>
            <a:tailEnd/>
          </a:ln>
        </p:spPr>
        <p:txBody>
          <a:bodyPr wrap="none" anchor="ctr"/>
          <a:lstStyle/>
          <a:p>
            <a:pPr marL="742950" indent="-742950" algn="just"/>
            <a:r>
              <a:rPr lang="ar-SA" sz="3600" b="1" dirty="0" smtClean="0">
                <a:solidFill>
                  <a:srgbClr val="FFFF00"/>
                </a:solidFill>
              </a:rPr>
              <a:t>اعتمد على التنوع فمرة رواية وأخرى صحيفة وثالثة مجلة</a:t>
            </a:r>
            <a:endParaRPr lang="en-US" sz="3600" b="1" dirty="0">
              <a:solidFill>
                <a:srgbClr val="FFFF00"/>
              </a:solidFill>
            </a:endParaRPr>
          </a:p>
        </p:txBody>
      </p:sp>
      <p:sp>
        <p:nvSpPr>
          <p:cNvPr id="10" name="AutoShape 19" descr="OFFISUPP"/>
          <p:cNvSpPr>
            <a:spLocks noChangeArrowheads="1"/>
          </p:cNvSpPr>
          <p:nvPr/>
        </p:nvSpPr>
        <p:spPr bwMode="auto">
          <a:xfrm>
            <a:off x="533400" y="3276600"/>
            <a:ext cx="8839200" cy="533400"/>
          </a:xfrm>
          <a:prstGeom prst="bevel">
            <a:avLst>
              <a:gd name="adj" fmla="val 12500"/>
            </a:avLst>
          </a:prstGeom>
          <a:blipFill dpi="0" rotWithShape="0">
            <a:blip r:embed="rId3" cstate="print"/>
            <a:srcRect/>
            <a:stretch>
              <a:fillRect/>
            </a:stretch>
          </a:blipFill>
          <a:ln w="12700">
            <a:solidFill>
              <a:schemeClr val="tx1"/>
            </a:solidFill>
            <a:miter lim="800000"/>
            <a:headEnd/>
            <a:tailEnd/>
          </a:ln>
        </p:spPr>
        <p:txBody>
          <a:bodyPr wrap="none" anchor="ctr"/>
          <a:lstStyle/>
          <a:p>
            <a:pPr marL="742950" indent="-742950" algn="just"/>
            <a:r>
              <a:rPr lang="ar-SA" sz="3600" b="1" dirty="0" smtClean="0">
                <a:solidFill>
                  <a:srgbClr val="FFFF00"/>
                </a:solidFill>
              </a:rPr>
              <a:t>خصص وقت محدد مثلاً10-20 دقيقة يوماً للتدرب</a:t>
            </a:r>
            <a:endParaRPr lang="en-US" sz="3600" b="1" dirty="0">
              <a:solidFill>
                <a:srgbClr val="FFFF00"/>
              </a:solidFill>
            </a:endParaRPr>
          </a:p>
        </p:txBody>
      </p:sp>
      <p:sp>
        <p:nvSpPr>
          <p:cNvPr id="11" name="AutoShape 19" descr="OFFISUPP"/>
          <p:cNvSpPr>
            <a:spLocks noChangeArrowheads="1"/>
          </p:cNvSpPr>
          <p:nvPr/>
        </p:nvSpPr>
        <p:spPr bwMode="auto">
          <a:xfrm>
            <a:off x="533400" y="3886200"/>
            <a:ext cx="8839200" cy="533400"/>
          </a:xfrm>
          <a:prstGeom prst="bevel">
            <a:avLst>
              <a:gd name="adj" fmla="val 12500"/>
            </a:avLst>
          </a:prstGeom>
          <a:blipFill dpi="0" rotWithShape="0">
            <a:blip r:embed="rId3" cstate="print">
              <a:duotone>
                <a:prstClr val="black"/>
                <a:schemeClr val="tx2">
                  <a:tint val="45000"/>
                  <a:satMod val="400000"/>
                </a:schemeClr>
              </a:duotone>
            </a:blip>
            <a:srcRect/>
            <a:stretch>
              <a:fillRect/>
            </a:stretch>
          </a:blipFill>
          <a:ln w="12700">
            <a:solidFill>
              <a:schemeClr val="tx1"/>
            </a:solidFill>
            <a:miter lim="800000"/>
            <a:headEnd/>
            <a:tailEnd/>
          </a:ln>
        </p:spPr>
        <p:txBody>
          <a:bodyPr wrap="none" anchor="ctr"/>
          <a:lstStyle/>
          <a:p>
            <a:pPr marL="742950" indent="-742950" algn="just"/>
            <a:r>
              <a:rPr lang="ar-SA" sz="3600" b="1" dirty="0" smtClean="0">
                <a:solidFill>
                  <a:srgbClr val="FFFF00"/>
                </a:solidFill>
              </a:rPr>
              <a:t>ليكن هدفك واضحاً ، لماذا تريد أن تتعلم القراءة بسرعة؟</a:t>
            </a:r>
            <a:endParaRPr lang="en-US" sz="3600" b="1" dirty="0">
              <a:solidFill>
                <a:srgbClr val="FFFF00"/>
              </a:solidFill>
            </a:endParaRPr>
          </a:p>
        </p:txBody>
      </p:sp>
      <p:sp>
        <p:nvSpPr>
          <p:cNvPr id="12" name="AutoShape 19" descr="OFFISUPP"/>
          <p:cNvSpPr>
            <a:spLocks noChangeArrowheads="1"/>
          </p:cNvSpPr>
          <p:nvPr/>
        </p:nvSpPr>
        <p:spPr bwMode="auto">
          <a:xfrm>
            <a:off x="533400" y="4572000"/>
            <a:ext cx="8839200" cy="533400"/>
          </a:xfrm>
          <a:prstGeom prst="bevel">
            <a:avLst>
              <a:gd name="adj" fmla="val 12500"/>
            </a:avLst>
          </a:prstGeom>
          <a:blipFill dpi="0" rotWithShape="0">
            <a:blip r:embed="rId3" cstate="print"/>
            <a:srcRect/>
            <a:stretch>
              <a:fillRect/>
            </a:stretch>
          </a:blipFill>
          <a:ln w="12700">
            <a:solidFill>
              <a:schemeClr val="tx1"/>
            </a:solidFill>
            <a:miter lim="800000"/>
            <a:headEnd/>
            <a:tailEnd/>
          </a:ln>
        </p:spPr>
        <p:txBody>
          <a:bodyPr wrap="none" anchor="ctr"/>
          <a:lstStyle/>
          <a:p>
            <a:pPr marL="742950" indent="-742950" algn="just"/>
            <a:r>
              <a:rPr lang="ar-SA" sz="3600" b="1" dirty="0" smtClean="0">
                <a:solidFill>
                  <a:srgbClr val="FFFF00"/>
                </a:solidFill>
              </a:rPr>
              <a:t>قم بالاحتفاظ بدفتر ملاحظات كي تدون فيه ما تعلمته</a:t>
            </a:r>
            <a:endParaRPr lang="en-US" sz="3600" b="1" dirty="0">
              <a:solidFill>
                <a:srgbClr val="FFFF00"/>
              </a:solidFill>
            </a:endParaRPr>
          </a:p>
        </p:txBody>
      </p:sp>
      <p:sp>
        <p:nvSpPr>
          <p:cNvPr id="13" name="AutoShape 19" descr="OFFISUPP"/>
          <p:cNvSpPr>
            <a:spLocks noChangeArrowheads="1"/>
          </p:cNvSpPr>
          <p:nvPr/>
        </p:nvSpPr>
        <p:spPr bwMode="auto">
          <a:xfrm>
            <a:off x="533400" y="5257800"/>
            <a:ext cx="8839200" cy="533400"/>
          </a:xfrm>
          <a:prstGeom prst="bevel">
            <a:avLst>
              <a:gd name="adj" fmla="val 12500"/>
            </a:avLst>
          </a:prstGeom>
          <a:blipFill dpi="0" rotWithShape="0">
            <a:blip r:embed="rId3" cstate="print">
              <a:duotone>
                <a:prstClr val="black"/>
                <a:schemeClr val="tx2">
                  <a:tint val="45000"/>
                  <a:satMod val="400000"/>
                </a:schemeClr>
              </a:duotone>
            </a:blip>
            <a:srcRect/>
            <a:stretch>
              <a:fillRect/>
            </a:stretch>
          </a:blipFill>
          <a:ln w="12700">
            <a:solidFill>
              <a:schemeClr val="tx1"/>
            </a:solidFill>
            <a:miter lim="800000"/>
            <a:headEnd/>
            <a:tailEnd/>
          </a:ln>
        </p:spPr>
        <p:txBody>
          <a:bodyPr wrap="none" anchor="ctr"/>
          <a:lstStyle/>
          <a:p>
            <a:pPr marL="742950" indent="-742950" algn="just"/>
            <a:r>
              <a:rPr lang="ar-SA" sz="3600" b="1" dirty="0" smtClean="0">
                <a:solidFill>
                  <a:srgbClr val="FFFF00"/>
                </a:solidFill>
              </a:rPr>
              <a:t>لا تتوقف واستمر بالتدرب بعد انتهاء مدة البرنامج</a:t>
            </a:r>
          </a:p>
        </p:txBody>
      </p:sp>
      <p:sp>
        <p:nvSpPr>
          <p:cNvPr id="14" name="AutoShape 19" descr="OFFISUPP"/>
          <p:cNvSpPr>
            <a:spLocks noChangeArrowheads="1"/>
          </p:cNvSpPr>
          <p:nvPr/>
        </p:nvSpPr>
        <p:spPr bwMode="auto">
          <a:xfrm>
            <a:off x="533400" y="1295400"/>
            <a:ext cx="8839200" cy="533400"/>
          </a:xfrm>
          <a:prstGeom prst="bevel">
            <a:avLst>
              <a:gd name="adj" fmla="val 12500"/>
            </a:avLst>
          </a:prstGeom>
          <a:blipFill dpi="0" rotWithShape="0">
            <a:blip r:embed="rId3" cstate="print">
              <a:duotone>
                <a:prstClr val="black"/>
                <a:schemeClr val="tx2">
                  <a:tint val="45000"/>
                  <a:satMod val="400000"/>
                </a:schemeClr>
              </a:duotone>
            </a:blip>
            <a:srcRect/>
            <a:stretch>
              <a:fillRect/>
            </a:stretch>
          </a:blipFill>
          <a:ln w="12700">
            <a:solidFill>
              <a:schemeClr val="tx1"/>
            </a:solidFill>
            <a:miter lim="800000"/>
            <a:headEnd/>
            <a:tailEnd/>
          </a:ln>
        </p:spPr>
        <p:txBody>
          <a:bodyPr wrap="none" anchor="ctr"/>
          <a:lstStyle/>
          <a:p>
            <a:pPr marL="742950" indent="-742950" algn="just"/>
            <a:r>
              <a:rPr lang="ar-SA" sz="3600" b="1" dirty="0" smtClean="0">
                <a:solidFill>
                  <a:srgbClr val="FFFF00"/>
                </a:solidFill>
              </a:rPr>
              <a:t>لا تجعل البرنامج الذي تريد أن تتبع سهلاً ولا صعباً للغاية</a:t>
            </a:r>
            <a:endParaRPr lang="en-US" sz="3600" b="1" dirty="0">
              <a:solidFill>
                <a:srgbClr val="FFFF00"/>
              </a:solidFill>
            </a:endParaRPr>
          </a:p>
        </p:txBody>
      </p:sp>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4" presetClass="entr" presetSubtype="0" fill="hold" grpId="0" nodeType="afterEffect">
                                  <p:stCondLst>
                                    <p:cond delay="0"/>
                                  </p:stCondLst>
                                  <p:childTnLst>
                                    <p:set>
                                      <p:cBhvr>
                                        <p:cTn id="6" dur="1" fill="hold">
                                          <p:stCondLst>
                                            <p:cond delay="499"/>
                                          </p:stCondLst>
                                        </p:cTn>
                                        <p:tgtEl>
                                          <p:spTgt spid="121897"/>
                                        </p:tgtEl>
                                        <p:attrNameLst>
                                          <p:attrName>style.visibility</p:attrName>
                                        </p:attrNameLst>
                                      </p:cBhvr>
                                      <p:to>
                                        <p:strVal val="visible"/>
                                      </p:to>
                                    </p:set>
                                    <p:anim to="" calcmode="lin" valueType="num">
                                      <p:cBhvr>
                                        <p:cTn id="7" dur="1" fill="hold"/>
                                        <p:tgtEl>
                                          <p:spTgt spid="121897"/>
                                        </p:tgtEl>
                                        <p:attrNameLst>
                                          <p:attrName/>
                                        </p:attrNameLst>
                                      </p:cBhvr>
                                    </p:anim>
                                  </p:childTnLst>
                                </p:cTn>
                              </p:par>
                            </p:childTnLst>
                          </p:cTn>
                        </p:par>
                      </p:childTnLst>
                    </p:cTn>
                  </p:par>
                  <p:par>
                    <p:cTn id="8" fill="hold">
                      <p:stCondLst>
                        <p:cond delay="indefinite"/>
                      </p:stCondLst>
                      <p:childTnLst>
                        <p:par>
                          <p:cTn id="9" fill="hold">
                            <p:stCondLst>
                              <p:cond delay="0"/>
                            </p:stCondLst>
                            <p:childTnLst>
                              <p:par>
                                <p:cTn id="10" presetID="24" presetClass="entr" presetSubtype="0" fill="hold" grpId="0" nodeType="clickEffect">
                                  <p:stCondLst>
                                    <p:cond delay="0"/>
                                  </p:stCondLst>
                                  <p:childTnLst>
                                    <p:set>
                                      <p:cBhvr>
                                        <p:cTn id="11" dur="1" fill="hold">
                                          <p:stCondLst>
                                            <p:cond delay="499"/>
                                          </p:stCondLst>
                                        </p:cTn>
                                        <p:tgtEl>
                                          <p:spTgt spid="14"/>
                                        </p:tgtEl>
                                        <p:attrNameLst>
                                          <p:attrName>style.visibility</p:attrName>
                                        </p:attrNameLst>
                                      </p:cBhvr>
                                      <p:to>
                                        <p:strVal val="visible"/>
                                      </p:to>
                                    </p:set>
                                    <p:anim to="" calcmode="lin" valueType="num">
                                      <p:cBhvr>
                                        <p:cTn id="12" dur="1" fill="hold"/>
                                        <p:tgtEl>
                                          <p:spTgt spid="14"/>
                                        </p:tgtEl>
                                        <p:attrNameLst>
                                          <p:attrName/>
                                        </p:attrNameLst>
                                      </p:cBhvr>
                                    </p:anim>
                                  </p:childTnLst>
                                </p:cTn>
                              </p:par>
                            </p:childTnLst>
                          </p:cTn>
                        </p:par>
                      </p:childTnLst>
                    </p:cTn>
                  </p:par>
                  <p:par>
                    <p:cTn id="13" fill="hold">
                      <p:stCondLst>
                        <p:cond delay="indefinite"/>
                      </p:stCondLst>
                      <p:childTnLst>
                        <p:par>
                          <p:cTn id="14" fill="hold">
                            <p:stCondLst>
                              <p:cond delay="0"/>
                            </p:stCondLst>
                            <p:childTnLst>
                              <p:par>
                                <p:cTn id="15" presetID="24" presetClass="entr" presetSubtype="0" fill="hold" grpId="0" nodeType="clickEffect">
                                  <p:stCondLst>
                                    <p:cond delay="0"/>
                                  </p:stCondLst>
                                  <p:childTnLst>
                                    <p:set>
                                      <p:cBhvr>
                                        <p:cTn id="16" dur="1" fill="hold">
                                          <p:stCondLst>
                                            <p:cond delay="499"/>
                                          </p:stCondLst>
                                        </p:cTn>
                                        <p:tgtEl>
                                          <p:spTgt spid="6"/>
                                        </p:tgtEl>
                                        <p:attrNameLst>
                                          <p:attrName>style.visibility</p:attrName>
                                        </p:attrNameLst>
                                      </p:cBhvr>
                                      <p:to>
                                        <p:strVal val="visible"/>
                                      </p:to>
                                    </p:set>
                                    <p:anim to="" calcmode="lin" valueType="num">
                                      <p:cBhvr>
                                        <p:cTn id="17" dur="1" fill="hold"/>
                                        <p:tgtEl>
                                          <p:spTgt spid="6"/>
                                        </p:tgtEl>
                                        <p:attrNameLst>
                                          <p:attrName/>
                                        </p:attrNameLst>
                                      </p:cBhvr>
                                    </p:anim>
                                  </p:childTnLst>
                                </p:cTn>
                              </p:par>
                            </p:childTnLst>
                          </p:cTn>
                        </p:par>
                      </p:childTnLst>
                    </p:cTn>
                  </p:par>
                  <p:par>
                    <p:cTn id="18" fill="hold">
                      <p:stCondLst>
                        <p:cond delay="indefinite"/>
                      </p:stCondLst>
                      <p:childTnLst>
                        <p:par>
                          <p:cTn id="19" fill="hold">
                            <p:stCondLst>
                              <p:cond delay="0"/>
                            </p:stCondLst>
                            <p:childTnLst>
                              <p:par>
                                <p:cTn id="20" presetID="24" presetClass="entr" presetSubtype="0" fill="hold" grpId="0" nodeType="clickEffect">
                                  <p:stCondLst>
                                    <p:cond delay="0"/>
                                  </p:stCondLst>
                                  <p:childTnLst>
                                    <p:set>
                                      <p:cBhvr>
                                        <p:cTn id="21" dur="1" fill="hold">
                                          <p:stCondLst>
                                            <p:cond delay="499"/>
                                          </p:stCondLst>
                                        </p:cTn>
                                        <p:tgtEl>
                                          <p:spTgt spid="9"/>
                                        </p:tgtEl>
                                        <p:attrNameLst>
                                          <p:attrName>style.visibility</p:attrName>
                                        </p:attrNameLst>
                                      </p:cBhvr>
                                      <p:to>
                                        <p:strVal val="visible"/>
                                      </p:to>
                                    </p:set>
                                    <p:anim to="" calcmode="lin" valueType="num">
                                      <p:cBhvr>
                                        <p:cTn id="22" dur="1" fill="hold"/>
                                        <p:tgtEl>
                                          <p:spTgt spid="9"/>
                                        </p:tgtEl>
                                        <p:attrNameLst>
                                          <p:attrName/>
                                        </p:attrNameLst>
                                      </p:cBhvr>
                                    </p:anim>
                                  </p:childTnLst>
                                </p:cTn>
                              </p:par>
                            </p:childTnLst>
                          </p:cTn>
                        </p:par>
                      </p:childTnLst>
                    </p:cTn>
                  </p:par>
                  <p:par>
                    <p:cTn id="23" fill="hold">
                      <p:stCondLst>
                        <p:cond delay="indefinite"/>
                      </p:stCondLst>
                      <p:childTnLst>
                        <p:par>
                          <p:cTn id="24" fill="hold">
                            <p:stCondLst>
                              <p:cond delay="0"/>
                            </p:stCondLst>
                            <p:childTnLst>
                              <p:par>
                                <p:cTn id="25" presetID="24" presetClass="entr" presetSubtype="0" fill="hold" grpId="0" nodeType="clickEffect">
                                  <p:stCondLst>
                                    <p:cond delay="0"/>
                                  </p:stCondLst>
                                  <p:childTnLst>
                                    <p:set>
                                      <p:cBhvr>
                                        <p:cTn id="26" dur="1" fill="hold">
                                          <p:stCondLst>
                                            <p:cond delay="499"/>
                                          </p:stCondLst>
                                        </p:cTn>
                                        <p:tgtEl>
                                          <p:spTgt spid="10"/>
                                        </p:tgtEl>
                                        <p:attrNameLst>
                                          <p:attrName>style.visibility</p:attrName>
                                        </p:attrNameLst>
                                      </p:cBhvr>
                                      <p:to>
                                        <p:strVal val="visible"/>
                                      </p:to>
                                    </p:set>
                                    <p:anim to="" calcmode="lin" valueType="num">
                                      <p:cBhvr>
                                        <p:cTn id="27" dur="1" fill="hold"/>
                                        <p:tgtEl>
                                          <p:spTgt spid="10"/>
                                        </p:tgtEl>
                                        <p:attrNameLst>
                                          <p:attrName/>
                                        </p:attrNameLst>
                                      </p:cBhvr>
                                    </p:anim>
                                  </p:childTnLst>
                                </p:cTn>
                              </p:par>
                            </p:childTnLst>
                          </p:cTn>
                        </p:par>
                      </p:childTnLst>
                    </p:cTn>
                  </p:par>
                  <p:par>
                    <p:cTn id="28" fill="hold">
                      <p:stCondLst>
                        <p:cond delay="indefinite"/>
                      </p:stCondLst>
                      <p:childTnLst>
                        <p:par>
                          <p:cTn id="29" fill="hold">
                            <p:stCondLst>
                              <p:cond delay="0"/>
                            </p:stCondLst>
                            <p:childTnLst>
                              <p:par>
                                <p:cTn id="30" presetID="24" presetClass="entr" presetSubtype="0" fill="hold" grpId="0" nodeType="clickEffect">
                                  <p:stCondLst>
                                    <p:cond delay="0"/>
                                  </p:stCondLst>
                                  <p:childTnLst>
                                    <p:set>
                                      <p:cBhvr>
                                        <p:cTn id="31" dur="1" fill="hold">
                                          <p:stCondLst>
                                            <p:cond delay="499"/>
                                          </p:stCondLst>
                                        </p:cTn>
                                        <p:tgtEl>
                                          <p:spTgt spid="11"/>
                                        </p:tgtEl>
                                        <p:attrNameLst>
                                          <p:attrName>style.visibility</p:attrName>
                                        </p:attrNameLst>
                                      </p:cBhvr>
                                      <p:to>
                                        <p:strVal val="visible"/>
                                      </p:to>
                                    </p:set>
                                    <p:anim to="" calcmode="lin" valueType="num">
                                      <p:cBhvr>
                                        <p:cTn id="32" dur="1" fill="hold"/>
                                        <p:tgtEl>
                                          <p:spTgt spid="11"/>
                                        </p:tgtEl>
                                        <p:attrNameLst>
                                          <p:attrName/>
                                        </p:attrNameLst>
                                      </p:cBhvr>
                                    </p:anim>
                                  </p:childTnLst>
                                </p:cTn>
                              </p:par>
                            </p:childTnLst>
                          </p:cTn>
                        </p:par>
                      </p:childTnLst>
                    </p:cTn>
                  </p:par>
                  <p:par>
                    <p:cTn id="33" fill="hold">
                      <p:stCondLst>
                        <p:cond delay="indefinite"/>
                      </p:stCondLst>
                      <p:childTnLst>
                        <p:par>
                          <p:cTn id="34" fill="hold">
                            <p:stCondLst>
                              <p:cond delay="0"/>
                            </p:stCondLst>
                            <p:childTnLst>
                              <p:par>
                                <p:cTn id="35" presetID="24" presetClass="entr" presetSubtype="0" fill="hold" grpId="0" nodeType="clickEffect">
                                  <p:stCondLst>
                                    <p:cond delay="0"/>
                                  </p:stCondLst>
                                  <p:childTnLst>
                                    <p:set>
                                      <p:cBhvr>
                                        <p:cTn id="36" dur="1" fill="hold">
                                          <p:stCondLst>
                                            <p:cond delay="499"/>
                                          </p:stCondLst>
                                        </p:cTn>
                                        <p:tgtEl>
                                          <p:spTgt spid="12"/>
                                        </p:tgtEl>
                                        <p:attrNameLst>
                                          <p:attrName>style.visibility</p:attrName>
                                        </p:attrNameLst>
                                      </p:cBhvr>
                                      <p:to>
                                        <p:strVal val="visible"/>
                                      </p:to>
                                    </p:set>
                                    <p:anim to="" calcmode="lin" valueType="num">
                                      <p:cBhvr>
                                        <p:cTn id="37" dur="1" fill="hold"/>
                                        <p:tgtEl>
                                          <p:spTgt spid="12"/>
                                        </p:tgtEl>
                                        <p:attrNameLst>
                                          <p:attrName/>
                                        </p:attrNameLst>
                                      </p:cBhvr>
                                    </p:anim>
                                  </p:childTnLst>
                                </p:cTn>
                              </p:par>
                            </p:childTnLst>
                          </p:cTn>
                        </p:par>
                      </p:childTnLst>
                    </p:cTn>
                  </p:par>
                  <p:par>
                    <p:cTn id="38" fill="hold">
                      <p:stCondLst>
                        <p:cond delay="indefinite"/>
                      </p:stCondLst>
                      <p:childTnLst>
                        <p:par>
                          <p:cTn id="39" fill="hold">
                            <p:stCondLst>
                              <p:cond delay="0"/>
                            </p:stCondLst>
                            <p:childTnLst>
                              <p:par>
                                <p:cTn id="40" presetID="24" presetClass="entr" presetSubtype="0" fill="hold" grpId="0" nodeType="clickEffect">
                                  <p:stCondLst>
                                    <p:cond delay="0"/>
                                  </p:stCondLst>
                                  <p:childTnLst>
                                    <p:set>
                                      <p:cBhvr>
                                        <p:cTn id="41" dur="1" fill="hold">
                                          <p:stCondLst>
                                            <p:cond delay="499"/>
                                          </p:stCondLst>
                                        </p:cTn>
                                        <p:tgtEl>
                                          <p:spTgt spid="13"/>
                                        </p:tgtEl>
                                        <p:attrNameLst>
                                          <p:attrName>style.visibility</p:attrName>
                                        </p:attrNameLst>
                                      </p:cBhvr>
                                      <p:to>
                                        <p:strVal val="visible"/>
                                      </p:to>
                                    </p:set>
                                    <p:anim to="" calcmode="lin" valueType="num">
                                      <p:cBhvr>
                                        <p:cTn id="42" dur="1" fill="hold"/>
                                        <p:tgtEl>
                                          <p:spTgt spid="13"/>
                                        </p:tgtEl>
                                        <p:attrNameLst>
                                          <p:attrName/>
                                        </p:attrNameLst>
                                      </p:cBhvr>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1897" grpId="0" animBg="1"/>
      <p:bldP spid="6" grpId="0" animBg="1" autoUpdateAnimBg="0"/>
      <p:bldP spid="9" grpId="0" animBg="1" autoUpdateAnimBg="0"/>
      <p:bldP spid="10" grpId="0" animBg="1" autoUpdateAnimBg="0"/>
      <p:bldP spid="11" grpId="0" animBg="1" autoUpdateAnimBg="0"/>
      <p:bldP spid="12" grpId="0" animBg="1" autoUpdateAnimBg="0"/>
      <p:bldP spid="13" grpId="0" animBg="1" autoUpdateAnimBg="0"/>
      <p:bldP spid="14" grpId="0" animBg="1" autoUpdateAnimBg="0"/>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1859" name="Text Box 3"/>
          <p:cNvSpPr txBox="1">
            <a:spLocks noChangeArrowheads="1"/>
          </p:cNvSpPr>
          <p:nvPr/>
        </p:nvSpPr>
        <p:spPr bwMode="auto">
          <a:xfrm>
            <a:off x="4681538" y="1995488"/>
            <a:ext cx="123825" cy="307975"/>
          </a:xfrm>
          <a:prstGeom prst="rect">
            <a:avLst/>
          </a:prstGeom>
          <a:noFill/>
          <a:ln w="9525">
            <a:noFill/>
            <a:miter lim="800000"/>
            <a:headEnd/>
            <a:tailEnd/>
          </a:ln>
        </p:spPr>
        <p:txBody>
          <a:bodyPr wrap="none" lIns="60954" tIns="30477" rIns="60954" bIns="30477">
            <a:spAutoFit/>
          </a:bodyPr>
          <a:lstStyle/>
          <a:p>
            <a:pPr algn="r" defTabSz="609600" rtl="1"/>
            <a:endParaRPr lang="en-US" sz="1600" dirty="0">
              <a:latin typeface="Times New Roman" pitchFamily="18" charset="0"/>
            </a:endParaRPr>
          </a:p>
        </p:txBody>
      </p:sp>
      <p:sp>
        <p:nvSpPr>
          <p:cNvPr id="121897" name="AutoShape 41"/>
          <p:cNvSpPr>
            <a:spLocks noChangeArrowheads="1"/>
          </p:cNvSpPr>
          <p:nvPr/>
        </p:nvSpPr>
        <p:spPr bwMode="auto">
          <a:xfrm>
            <a:off x="1524000" y="457200"/>
            <a:ext cx="6553200" cy="792162"/>
          </a:xfrm>
          <a:prstGeom prst="bevel">
            <a:avLst>
              <a:gd name="adj" fmla="val 12500"/>
            </a:avLst>
          </a:prstGeom>
          <a:gradFill rotWithShape="0">
            <a:gsLst>
              <a:gs pos="0">
                <a:srgbClr val="FFCC99"/>
              </a:gs>
              <a:gs pos="100000">
                <a:srgbClr val="FFD4A9"/>
              </a:gs>
            </a:gsLst>
            <a:lin ang="5400000" scaled="1"/>
          </a:gradFill>
          <a:ln w="12700">
            <a:solidFill>
              <a:schemeClr val="tx1"/>
            </a:solidFill>
            <a:miter lim="800000"/>
            <a:headEnd type="none" w="sm" len="sm"/>
            <a:tailEnd type="none" w="sm" len="sm"/>
          </a:ln>
        </p:spPr>
        <p:txBody>
          <a:bodyPr wrap="none" anchor="ctr"/>
          <a:lstStyle/>
          <a:p>
            <a:pPr algn="ctr" rtl="1">
              <a:spcBef>
                <a:spcPct val="50000"/>
              </a:spcBef>
            </a:pPr>
            <a:r>
              <a:rPr lang="ar-SA" sz="4400" b="1" dirty="0" smtClean="0">
                <a:solidFill>
                  <a:srgbClr val="000066"/>
                </a:solidFill>
                <a:latin typeface="Times New Roman" pitchFamily="18" charset="0"/>
              </a:rPr>
              <a:t>نصائح في القراءة السريعة</a:t>
            </a:r>
            <a:endParaRPr lang="ar-SA" sz="4400" b="1" dirty="0">
              <a:solidFill>
                <a:srgbClr val="000066"/>
              </a:solidFill>
              <a:latin typeface="Times New Roman" pitchFamily="18" charset="0"/>
            </a:endParaRPr>
          </a:p>
        </p:txBody>
      </p:sp>
      <p:sp>
        <p:nvSpPr>
          <p:cNvPr id="6" name="AutoShape 19" descr="OFFISUPP"/>
          <p:cNvSpPr>
            <a:spLocks noChangeArrowheads="1"/>
          </p:cNvSpPr>
          <p:nvPr/>
        </p:nvSpPr>
        <p:spPr bwMode="auto">
          <a:xfrm>
            <a:off x="533400" y="1905000"/>
            <a:ext cx="8839200" cy="533400"/>
          </a:xfrm>
          <a:prstGeom prst="bevel">
            <a:avLst>
              <a:gd name="adj" fmla="val 12500"/>
            </a:avLst>
          </a:prstGeom>
          <a:blipFill dpi="0" rotWithShape="0">
            <a:blip r:embed="rId3" cstate="print"/>
            <a:srcRect/>
            <a:stretch>
              <a:fillRect/>
            </a:stretch>
          </a:blipFill>
          <a:ln w="12700">
            <a:solidFill>
              <a:schemeClr val="tx1"/>
            </a:solidFill>
            <a:miter lim="800000"/>
            <a:headEnd/>
            <a:tailEnd/>
          </a:ln>
        </p:spPr>
        <p:txBody>
          <a:bodyPr wrap="none" anchor="ctr"/>
          <a:lstStyle/>
          <a:p>
            <a:pPr marL="742950" indent="-742950" algn="just"/>
            <a:r>
              <a:rPr lang="ar-SA" sz="3600" b="1" dirty="0" smtClean="0">
                <a:solidFill>
                  <a:srgbClr val="FFFF00"/>
                </a:solidFill>
              </a:rPr>
              <a:t>لا تستسلم للإحباط ، واعلم أن هذا طبيعي في تعلم أي شيء</a:t>
            </a:r>
            <a:endParaRPr lang="en-US" sz="3600" b="1" dirty="0">
              <a:solidFill>
                <a:srgbClr val="FFFF00"/>
              </a:solidFill>
            </a:endParaRPr>
          </a:p>
        </p:txBody>
      </p:sp>
      <p:sp>
        <p:nvSpPr>
          <p:cNvPr id="9" name="AutoShape 19" descr="OFFISUPP"/>
          <p:cNvSpPr>
            <a:spLocks noChangeArrowheads="1"/>
          </p:cNvSpPr>
          <p:nvPr/>
        </p:nvSpPr>
        <p:spPr bwMode="auto">
          <a:xfrm>
            <a:off x="533400" y="2590800"/>
            <a:ext cx="8839200" cy="533400"/>
          </a:xfrm>
          <a:prstGeom prst="bevel">
            <a:avLst>
              <a:gd name="adj" fmla="val 12500"/>
            </a:avLst>
          </a:prstGeom>
          <a:blipFill dpi="0" rotWithShape="0">
            <a:blip r:embed="rId3" cstate="print">
              <a:duotone>
                <a:prstClr val="black"/>
                <a:schemeClr val="tx2">
                  <a:tint val="45000"/>
                  <a:satMod val="400000"/>
                </a:schemeClr>
              </a:duotone>
            </a:blip>
            <a:srcRect/>
            <a:stretch>
              <a:fillRect/>
            </a:stretch>
          </a:blipFill>
          <a:ln w="12700">
            <a:solidFill>
              <a:schemeClr val="tx1"/>
            </a:solidFill>
            <a:miter lim="800000"/>
            <a:headEnd/>
            <a:tailEnd/>
          </a:ln>
        </p:spPr>
        <p:txBody>
          <a:bodyPr wrap="none" anchor="ctr"/>
          <a:lstStyle/>
          <a:p>
            <a:pPr marL="742950" indent="-742950" algn="just"/>
            <a:r>
              <a:rPr lang="ar-SA" sz="3300" b="1" dirty="0" smtClean="0">
                <a:solidFill>
                  <a:srgbClr val="FFFF00"/>
                </a:solidFill>
              </a:rPr>
              <a:t>كلما زادت المتعة التي تجدها أثناء القراءة كلما قل الضغط عليك</a:t>
            </a:r>
            <a:endParaRPr lang="en-US" sz="3300" b="1" dirty="0">
              <a:solidFill>
                <a:srgbClr val="FFFF00"/>
              </a:solidFill>
            </a:endParaRPr>
          </a:p>
        </p:txBody>
      </p:sp>
      <p:sp>
        <p:nvSpPr>
          <p:cNvPr id="10" name="AutoShape 19" descr="OFFISUPP"/>
          <p:cNvSpPr>
            <a:spLocks noChangeArrowheads="1"/>
          </p:cNvSpPr>
          <p:nvPr/>
        </p:nvSpPr>
        <p:spPr bwMode="auto">
          <a:xfrm>
            <a:off x="533400" y="3276600"/>
            <a:ext cx="8839200" cy="533400"/>
          </a:xfrm>
          <a:prstGeom prst="bevel">
            <a:avLst>
              <a:gd name="adj" fmla="val 12500"/>
            </a:avLst>
          </a:prstGeom>
          <a:blipFill dpi="0" rotWithShape="0">
            <a:blip r:embed="rId3" cstate="print"/>
            <a:srcRect/>
            <a:stretch>
              <a:fillRect/>
            </a:stretch>
          </a:blipFill>
          <a:ln w="12700">
            <a:solidFill>
              <a:schemeClr val="tx1"/>
            </a:solidFill>
            <a:miter lim="800000"/>
            <a:headEnd/>
            <a:tailEnd/>
          </a:ln>
        </p:spPr>
        <p:txBody>
          <a:bodyPr wrap="none" anchor="ctr"/>
          <a:lstStyle/>
          <a:p>
            <a:pPr marL="742950" indent="-742950" algn="just"/>
            <a:r>
              <a:rPr lang="ar-SA" sz="3600" b="1" dirty="0" smtClean="0">
                <a:solidFill>
                  <a:srgbClr val="FFFF00"/>
                </a:solidFill>
              </a:rPr>
              <a:t>توقف عند الضغط والإرهاق وخذ فترة من الراحة</a:t>
            </a:r>
            <a:endParaRPr lang="en-US" sz="3600" b="1" dirty="0">
              <a:solidFill>
                <a:srgbClr val="FFFF00"/>
              </a:solidFill>
            </a:endParaRPr>
          </a:p>
        </p:txBody>
      </p:sp>
      <p:sp>
        <p:nvSpPr>
          <p:cNvPr id="11" name="AutoShape 19" descr="OFFISUPP"/>
          <p:cNvSpPr>
            <a:spLocks noChangeArrowheads="1"/>
          </p:cNvSpPr>
          <p:nvPr/>
        </p:nvSpPr>
        <p:spPr bwMode="auto">
          <a:xfrm>
            <a:off x="533400" y="3886200"/>
            <a:ext cx="8839200" cy="533400"/>
          </a:xfrm>
          <a:prstGeom prst="bevel">
            <a:avLst>
              <a:gd name="adj" fmla="val 12500"/>
            </a:avLst>
          </a:prstGeom>
          <a:blipFill dpi="0" rotWithShape="0">
            <a:blip r:embed="rId3" cstate="print">
              <a:duotone>
                <a:prstClr val="black"/>
                <a:schemeClr val="tx2">
                  <a:tint val="45000"/>
                  <a:satMod val="400000"/>
                </a:schemeClr>
              </a:duotone>
            </a:blip>
            <a:srcRect/>
            <a:stretch>
              <a:fillRect/>
            </a:stretch>
          </a:blipFill>
          <a:ln w="12700">
            <a:solidFill>
              <a:schemeClr val="tx1"/>
            </a:solidFill>
            <a:miter lim="800000"/>
            <a:headEnd/>
            <a:tailEnd/>
          </a:ln>
        </p:spPr>
        <p:txBody>
          <a:bodyPr wrap="none" anchor="ctr"/>
          <a:lstStyle/>
          <a:p>
            <a:pPr marL="742950" indent="-742950" algn="just"/>
            <a:r>
              <a:rPr lang="ar-SA" sz="3600" b="1" dirty="0" smtClean="0">
                <a:solidFill>
                  <a:srgbClr val="FFFF00"/>
                </a:solidFill>
              </a:rPr>
              <a:t>اعتد أن تتعلم شيئاً جديداً كل يوم</a:t>
            </a:r>
            <a:endParaRPr lang="en-US" sz="3600" b="1" dirty="0">
              <a:solidFill>
                <a:srgbClr val="FFFF00"/>
              </a:solidFill>
            </a:endParaRPr>
          </a:p>
        </p:txBody>
      </p:sp>
      <p:sp>
        <p:nvSpPr>
          <p:cNvPr id="12" name="AutoShape 19" descr="OFFISUPP"/>
          <p:cNvSpPr>
            <a:spLocks noChangeArrowheads="1"/>
          </p:cNvSpPr>
          <p:nvPr/>
        </p:nvSpPr>
        <p:spPr bwMode="auto">
          <a:xfrm>
            <a:off x="533400" y="4572000"/>
            <a:ext cx="8839200" cy="533400"/>
          </a:xfrm>
          <a:prstGeom prst="bevel">
            <a:avLst>
              <a:gd name="adj" fmla="val 12500"/>
            </a:avLst>
          </a:prstGeom>
          <a:blipFill dpi="0" rotWithShape="0">
            <a:blip r:embed="rId3" cstate="print"/>
            <a:srcRect/>
            <a:stretch>
              <a:fillRect/>
            </a:stretch>
          </a:blipFill>
          <a:ln w="12700">
            <a:solidFill>
              <a:schemeClr val="tx1"/>
            </a:solidFill>
            <a:miter lim="800000"/>
            <a:headEnd/>
            <a:tailEnd/>
          </a:ln>
        </p:spPr>
        <p:txBody>
          <a:bodyPr wrap="none" anchor="ctr"/>
          <a:lstStyle/>
          <a:p>
            <a:pPr marL="742950" indent="-742950" algn="just"/>
            <a:r>
              <a:rPr lang="ar-SA" sz="3600" b="1" dirty="0" smtClean="0">
                <a:solidFill>
                  <a:srgbClr val="FFFF00"/>
                </a:solidFill>
              </a:rPr>
              <a:t>قم باستخدام جهاز لتحديد السرعة كي تزيد من سرعتك</a:t>
            </a:r>
            <a:endParaRPr lang="en-US" sz="3600" b="1" dirty="0">
              <a:solidFill>
                <a:srgbClr val="FFFF00"/>
              </a:solidFill>
            </a:endParaRPr>
          </a:p>
        </p:txBody>
      </p:sp>
      <p:sp>
        <p:nvSpPr>
          <p:cNvPr id="14" name="AutoShape 19" descr="OFFISUPP"/>
          <p:cNvSpPr>
            <a:spLocks noChangeArrowheads="1"/>
          </p:cNvSpPr>
          <p:nvPr/>
        </p:nvSpPr>
        <p:spPr bwMode="auto">
          <a:xfrm>
            <a:off x="533400" y="1295400"/>
            <a:ext cx="8839200" cy="533400"/>
          </a:xfrm>
          <a:prstGeom prst="bevel">
            <a:avLst>
              <a:gd name="adj" fmla="val 12500"/>
            </a:avLst>
          </a:prstGeom>
          <a:blipFill dpi="0" rotWithShape="0">
            <a:blip r:embed="rId3" cstate="print">
              <a:duotone>
                <a:prstClr val="black"/>
                <a:schemeClr val="tx2">
                  <a:tint val="45000"/>
                  <a:satMod val="400000"/>
                </a:schemeClr>
              </a:duotone>
            </a:blip>
            <a:srcRect/>
            <a:stretch>
              <a:fillRect/>
            </a:stretch>
          </a:blipFill>
          <a:ln w="12700">
            <a:solidFill>
              <a:schemeClr val="tx1"/>
            </a:solidFill>
            <a:miter lim="800000"/>
            <a:headEnd/>
            <a:tailEnd/>
          </a:ln>
        </p:spPr>
        <p:txBody>
          <a:bodyPr wrap="none" anchor="ctr"/>
          <a:lstStyle/>
          <a:p>
            <a:pPr marL="742950" indent="-742950" algn="just"/>
            <a:r>
              <a:rPr lang="ar-SA" sz="3600" b="1" dirty="0" smtClean="0">
                <a:solidFill>
                  <a:srgbClr val="FFFF00"/>
                </a:solidFill>
              </a:rPr>
              <a:t>تأكد بقد المستطاع من أن تكون البيئة المحيطة بك مريحة</a:t>
            </a:r>
            <a:endParaRPr lang="en-US" sz="3600" b="1" dirty="0">
              <a:solidFill>
                <a:srgbClr val="FFFF00"/>
              </a:solidFill>
            </a:endParaRPr>
          </a:p>
        </p:txBody>
      </p:sp>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4" presetClass="entr" presetSubtype="0" fill="hold" grpId="0" nodeType="afterEffect">
                                  <p:stCondLst>
                                    <p:cond delay="0"/>
                                  </p:stCondLst>
                                  <p:childTnLst>
                                    <p:set>
                                      <p:cBhvr>
                                        <p:cTn id="6" dur="1" fill="hold">
                                          <p:stCondLst>
                                            <p:cond delay="499"/>
                                          </p:stCondLst>
                                        </p:cTn>
                                        <p:tgtEl>
                                          <p:spTgt spid="121897"/>
                                        </p:tgtEl>
                                        <p:attrNameLst>
                                          <p:attrName>style.visibility</p:attrName>
                                        </p:attrNameLst>
                                      </p:cBhvr>
                                      <p:to>
                                        <p:strVal val="visible"/>
                                      </p:to>
                                    </p:set>
                                    <p:anim to="" calcmode="lin" valueType="num">
                                      <p:cBhvr>
                                        <p:cTn id="7" dur="1" fill="hold"/>
                                        <p:tgtEl>
                                          <p:spTgt spid="121897"/>
                                        </p:tgtEl>
                                        <p:attrNameLst>
                                          <p:attrName/>
                                        </p:attrNameLst>
                                      </p:cBhvr>
                                    </p:anim>
                                  </p:childTnLst>
                                </p:cTn>
                              </p:par>
                            </p:childTnLst>
                          </p:cTn>
                        </p:par>
                      </p:childTnLst>
                    </p:cTn>
                  </p:par>
                  <p:par>
                    <p:cTn id="8" fill="hold">
                      <p:stCondLst>
                        <p:cond delay="indefinite"/>
                      </p:stCondLst>
                      <p:childTnLst>
                        <p:par>
                          <p:cTn id="9" fill="hold">
                            <p:stCondLst>
                              <p:cond delay="0"/>
                            </p:stCondLst>
                            <p:childTnLst>
                              <p:par>
                                <p:cTn id="10" presetID="24" presetClass="entr" presetSubtype="0" fill="hold" grpId="0" nodeType="clickEffect">
                                  <p:stCondLst>
                                    <p:cond delay="0"/>
                                  </p:stCondLst>
                                  <p:childTnLst>
                                    <p:set>
                                      <p:cBhvr>
                                        <p:cTn id="11" dur="1" fill="hold">
                                          <p:stCondLst>
                                            <p:cond delay="499"/>
                                          </p:stCondLst>
                                        </p:cTn>
                                        <p:tgtEl>
                                          <p:spTgt spid="14"/>
                                        </p:tgtEl>
                                        <p:attrNameLst>
                                          <p:attrName>style.visibility</p:attrName>
                                        </p:attrNameLst>
                                      </p:cBhvr>
                                      <p:to>
                                        <p:strVal val="visible"/>
                                      </p:to>
                                    </p:set>
                                    <p:anim to="" calcmode="lin" valueType="num">
                                      <p:cBhvr>
                                        <p:cTn id="12" dur="1" fill="hold"/>
                                        <p:tgtEl>
                                          <p:spTgt spid="14"/>
                                        </p:tgtEl>
                                        <p:attrNameLst>
                                          <p:attrName/>
                                        </p:attrNameLst>
                                      </p:cBhvr>
                                    </p:anim>
                                  </p:childTnLst>
                                </p:cTn>
                              </p:par>
                            </p:childTnLst>
                          </p:cTn>
                        </p:par>
                      </p:childTnLst>
                    </p:cTn>
                  </p:par>
                  <p:par>
                    <p:cTn id="13" fill="hold">
                      <p:stCondLst>
                        <p:cond delay="indefinite"/>
                      </p:stCondLst>
                      <p:childTnLst>
                        <p:par>
                          <p:cTn id="14" fill="hold">
                            <p:stCondLst>
                              <p:cond delay="0"/>
                            </p:stCondLst>
                            <p:childTnLst>
                              <p:par>
                                <p:cTn id="15" presetID="24" presetClass="entr" presetSubtype="0" fill="hold" grpId="0" nodeType="clickEffect">
                                  <p:stCondLst>
                                    <p:cond delay="0"/>
                                  </p:stCondLst>
                                  <p:childTnLst>
                                    <p:set>
                                      <p:cBhvr>
                                        <p:cTn id="16" dur="1" fill="hold">
                                          <p:stCondLst>
                                            <p:cond delay="499"/>
                                          </p:stCondLst>
                                        </p:cTn>
                                        <p:tgtEl>
                                          <p:spTgt spid="6"/>
                                        </p:tgtEl>
                                        <p:attrNameLst>
                                          <p:attrName>style.visibility</p:attrName>
                                        </p:attrNameLst>
                                      </p:cBhvr>
                                      <p:to>
                                        <p:strVal val="visible"/>
                                      </p:to>
                                    </p:set>
                                    <p:anim to="" calcmode="lin" valueType="num">
                                      <p:cBhvr>
                                        <p:cTn id="17" dur="1" fill="hold"/>
                                        <p:tgtEl>
                                          <p:spTgt spid="6"/>
                                        </p:tgtEl>
                                        <p:attrNameLst>
                                          <p:attrName/>
                                        </p:attrNameLst>
                                      </p:cBhvr>
                                    </p:anim>
                                  </p:childTnLst>
                                </p:cTn>
                              </p:par>
                            </p:childTnLst>
                          </p:cTn>
                        </p:par>
                      </p:childTnLst>
                    </p:cTn>
                  </p:par>
                  <p:par>
                    <p:cTn id="18" fill="hold">
                      <p:stCondLst>
                        <p:cond delay="indefinite"/>
                      </p:stCondLst>
                      <p:childTnLst>
                        <p:par>
                          <p:cTn id="19" fill="hold">
                            <p:stCondLst>
                              <p:cond delay="0"/>
                            </p:stCondLst>
                            <p:childTnLst>
                              <p:par>
                                <p:cTn id="20" presetID="24" presetClass="entr" presetSubtype="0" fill="hold" grpId="0" nodeType="clickEffect">
                                  <p:stCondLst>
                                    <p:cond delay="0"/>
                                  </p:stCondLst>
                                  <p:childTnLst>
                                    <p:set>
                                      <p:cBhvr>
                                        <p:cTn id="21" dur="1" fill="hold">
                                          <p:stCondLst>
                                            <p:cond delay="499"/>
                                          </p:stCondLst>
                                        </p:cTn>
                                        <p:tgtEl>
                                          <p:spTgt spid="9"/>
                                        </p:tgtEl>
                                        <p:attrNameLst>
                                          <p:attrName>style.visibility</p:attrName>
                                        </p:attrNameLst>
                                      </p:cBhvr>
                                      <p:to>
                                        <p:strVal val="visible"/>
                                      </p:to>
                                    </p:set>
                                    <p:anim to="" calcmode="lin" valueType="num">
                                      <p:cBhvr>
                                        <p:cTn id="22" dur="1" fill="hold"/>
                                        <p:tgtEl>
                                          <p:spTgt spid="9"/>
                                        </p:tgtEl>
                                        <p:attrNameLst>
                                          <p:attrName/>
                                        </p:attrNameLst>
                                      </p:cBhvr>
                                    </p:anim>
                                  </p:childTnLst>
                                </p:cTn>
                              </p:par>
                            </p:childTnLst>
                          </p:cTn>
                        </p:par>
                      </p:childTnLst>
                    </p:cTn>
                  </p:par>
                  <p:par>
                    <p:cTn id="23" fill="hold">
                      <p:stCondLst>
                        <p:cond delay="indefinite"/>
                      </p:stCondLst>
                      <p:childTnLst>
                        <p:par>
                          <p:cTn id="24" fill="hold">
                            <p:stCondLst>
                              <p:cond delay="0"/>
                            </p:stCondLst>
                            <p:childTnLst>
                              <p:par>
                                <p:cTn id="25" presetID="24" presetClass="entr" presetSubtype="0" fill="hold" grpId="0" nodeType="clickEffect">
                                  <p:stCondLst>
                                    <p:cond delay="0"/>
                                  </p:stCondLst>
                                  <p:childTnLst>
                                    <p:set>
                                      <p:cBhvr>
                                        <p:cTn id="26" dur="1" fill="hold">
                                          <p:stCondLst>
                                            <p:cond delay="499"/>
                                          </p:stCondLst>
                                        </p:cTn>
                                        <p:tgtEl>
                                          <p:spTgt spid="10"/>
                                        </p:tgtEl>
                                        <p:attrNameLst>
                                          <p:attrName>style.visibility</p:attrName>
                                        </p:attrNameLst>
                                      </p:cBhvr>
                                      <p:to>
                                        <p:strVal val="visible"/>
                                      </p:to>
                                    </p:set>
                                    <p:anim to="" calcmode="lin" valueType="num">
                                      <p:cBhvr>
                                        <p:cTn id="27" dur="1" fill="hold"/>
                                        <p:tgtEl>
                                          <p:spTgt spid="10"/>
                                        </p:tgtEl>
                                        <p:attrNameLst>
                                          <p:attrName/>
                                        </p:attrNameLst>
                                      </p:cBhvr>
                                    </p:anim>
                                  </p:childTnLst>
                                </p:cTn>
                              </p:par>
                            </p:childTnLst>
                          </p:cTn>
                        </p:par>
                      </p:childTnLst>
                    </p:cTn>
                  </p:par>
                  <p:par>
                    <p:cTn id="28" fill="hold">
                      <p:stCondLst>
                        <p:cond delay="indefinite"/>
                      </p:stCondLst>
                      <p:childTnLst>
                        <p:par>
                          <p:cTn id="29" fill="hold">
                            <p:stCondLst>
                              <p:cond delay="0"/>
                            </p:stCondLst>
                            <p:childTnLst>
                              <p:par>
                                <p:cTn id="30" presetID="24" presetClass="entr" presetSubtype="0" fill="hold" grpId="0" nodeType="clickEffect">
                                  <p:stCondLst>
                                    <p:cond delay="0"/>
                                  </p:stCondLst>
                                  <p:childTnLst>
                                    <p:set>
                                      <p:cBhvr>
                                        <p:cTn id="31" dur="1" fill="hold">
                                          <p:stCondLst>
                                            <p:cond delay="499"/>
                                          </p:stCondLst>
                                        </p:cTn>
                                        <p:tgtEl>
                                          <p:spTgt spid="11"/>
                                        </p:tgtEl>
                                        <p:attrNameLst>
                                          <p:attrName>style.visibility</p:attrName>
                                        </p:attrNameLst>
                                      </p:cBhvr>
                                      <p:to>
                                        <p:strVal val="visible"/>
                                      </p:to>
                                    </p:set>
                                    <p:anim to="" calcmode="lin" valueType="num">
                                      <p:cBhvr>
                                        <p:cTn id="32" dur="1" fill="hold"/>
                                        <p:tgtEl>
                                          <p:spTgt spid="11"/>
                                        </p:tgtEl>
                                        <p:attrNameLst>
                                          <p:attrName/>
                                        </p:attrNameLst>
                                      </p:cBhvr>
                                    </p:anim>
                                  </p:childTnLst>
                                </p:cTn>
                              </p:par>
                            </p:childTnLst>
                          </p:cTn>
                        </p:par>
                      </p:childTnLst>
                    </p:cTn>
                  </p:par>
                  <p:par>
                    <p:cTn id="33" fill="hold">
                      <p:stCondLst>
                        <p:cond delay="indefinite"/>
                      </p:stCondLst>
                      <p:childTnLst>
                        <p:par>
                          <p:cTn id="34" fill="hold">
                            <p:stCondLst>
                              <p:cond delay="0"/>
                            </p:stCondLst>
                            <p:childTnLst>
                              <p:par>
                                <p:cTn id="35" presetID="24" presetClass="entr" presetSubtype="0" fill="hold" grpId="0" nodeType="clickEffect">
                                  <p:stCondLst>
                                    <p:cond delay="0"/>
                                  </p:stCondLst>
                                  <p:childTnLst>
                                    <p:set>
                                      <p:cBhvr>
                                        <p:cTn id="36" dur="1" fill="hold">
                                          <p:stCondLst>
                                            <p:cond delay="499"/>
                                          </p:stCondLst>
                                        </p:cTn>
                                        <p:tgtEl>
                                          <p:spTgt spid="12"/>
                                        </p:tgtEl>
                                        <p:attrNameLst>
                                          <p:attrName>style.visibility</p:attrName>
                                        </p:attrNameLst>
                                      </p:cBhvr>
                                      <p:to>
                                        <p:strVal val="visible"/>
                                      </p:to>
                                    </p:set>
                                    <p:anim to="" calcmode="lin" valueType="num">
                                      <p:cBhvr>
                                        <p:cTn id="37" dur="1" fill="hold"/>
                                        <p:tgtEl>
                                          <p:spTgt spid="12"/>
                                        </p:tgtEl>
                                        <p:attrNameLst>
                                          <p:attrName/>
                                        </p:attrNameLst>
                                      </p:cBhvr>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1897" grpId="0" animBg="1"/>
      <p:bldP spid="6" grpId="0" animBg="1" autoUpdateAnimBg="0"/>
      <p:bldP spid="9" grpId="0" animBg="1" autoUpdateAnimBg="0"/>
      <p:bldP spid="10" grpId="0" animBg="1" autoUpdateAnimBg="0"/>
      <p:bldP spid="11" grpId="0" animBg="1" autoUpdateAnimBg="0"/>
      <p:bldP spid="12" grpId="0" animBg="1" autoUpdateAnimBg="0"/>
      <p:bldP spid="14" grpId="0" animBg="1" autoUpdateAnimBg="0"/>
    </p:bld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1859" name="Text Box 3"/>
          <p:cNvSpPr txBox="1">
            <a:spLocks noChangeArrowheads="1"/>
          </p:cNvSpPr>
          <p:nvPr/>
        </p:nvSpPr>
        <p:spPr bwMode="auto">
          <a:xfrm>
            <a:off x="4681538" y="1995488"/>
            <a:ext cx="123825" cy="307975"/>
          </a:xfrm>
          <a:prstGeom prst="rect">
            <a:avLst/>
          </a:prstGeom>
          <a:noFill/>
          <a:ln w="9525">
            <a:noFill/>
            <a:miter lim="800000"/>
            <a:headEnd/>
            <a:tailEnd/>
          </a:ln>
        </p:spPr>
        <p:txBody>
          <a:bodyPr wrap="none" lIns="60954" tIns="30477" rIns="60954" bIns="30477">
            <a:spAutoFit/>
          </a:bodyPr>
          <a:lstStyle/>
          <a:p>
            <a:pPr algn="r" defTabSz="609600" rtl="1"/>
            <a:endParaRPr lang="en-US" sz="1600" dirty="0">
              <a:latin typeface="Times New Roman" pitchFamily="18" charset="0"/>
            </a:endParaRPr>
          </a:p>
        </p:txBody>
      </p:sp>
      <p:sp>
        <p:nvSpPr>
          <p:cNvPr id="121897" name="AutoShape 41"/>
          <p:cNvSpPr>
            <a:spLocks noChangeArrowheads="1"/>
          </p:cNvSpPr>
          <p:nvPr/>
        </p:nvSpPr>
        <p:spPr bwMode="auto">
          <a:xfrm>
            <a:off x="914400" y="228600"/>
            <a:ext cx="8077200" cy="1600200"/>
          </a:xfrm>
          <a:prstGeom prst="bevel">
            <a:avLst>
              <a:gd name="adj" fmla="val 12500"/>
            </a:avLst>
          </a:prstGeom>
          <a:gradFill rotWithShape="0">
            <a:gsLst>
              <a:gs pos="0">
                <a:srgbClr val="FFCC99"/>
              </a:gs>
              <a:gs pos="100000">
                <a:srgbClr val="FFD4A9"/>
              </a:gs>
            </a:gsLst>
            <a:lin ang="5400000" scaled="1"/>
          </a:gradFill>
          <a:ln w="12700">
            <a:solidFill>
              <a:schemeClr val="tx1"/>
            </a:solidFill>
            <a:miter lim="800000"/>
            <a:headEnd type="none" w="sm" len="sm"/>
            <a:tailEnd type="none" w="sm" len="sm"/>
          </a:ln>
        </p:spPr>
        <p:txBody>
          <a:bodyPr wrap="none" anchor="ctr"/>
          <a:lstStyle/>
          <a:p>
            <a:pPr algn="ctr" rtl="1">
              <a:spcBef>
                <a:spcPct val="50000"/>
              </a:spcBef>
            </a:pPr>
            <a:endParaRPr lang="ar-SA" sz="4400" b="1" dirty="0" smtClean="0">
              <a:solidFill>
                <a:srgbClr val="000066"/>
              </a:solidFill>
              <a:latin typeface="Times New Roman" pitchFamily="18" charset="0"/>
            </a:endParaRPr>
          </a:p>
          <a:p>
            <a:pPr algn="ctr" rtl="1">
              <a:lnSpc>
                <a:spcPts val="4000"/>
              </a:lnSpc>
              <a:spcBef>
                <a:spcPts val="0"/>
              </a:spcBef>
            </a:pPr>
            <a:r>
              <a:rPr lang="ar-SA" sz="4400" b="1" dirty="0" smtClean="0">
                <a:solidFill>
                  <a:srgbClr val="000066"/>
                </a:solidFill>
                <a:latin typeface="Times New Roman" pitchFamily="18" charset="0"/>
              </a:rPr>
              <a:t>مركز القراءة السريعة</a:t>
            </a:r>
          </a:p>
          <a:p>
            <a:pPr algn="ctr">
              <a:lnSpc>
                <a:spcPts val="4000"/>
              </a:lnSpc>
              <a:spcBef>
                <a:spcPts val="0"/>
              </a:spcBef>
            </a:pPr>
            <a:r>
              <a:rPr lang="ar-SA" sz="4400" b="1" dirty="0" smtClean="0">
                <a:solidFill>
                  <a:schemeClr val="accent2">
                    <a:lumMod val="50000"/>
                  </a:schemeClr>
                </a:solidFill>
              </a:rPr>
              <a:t>ضمن مركز </a:t>
            </a:r>
            <a:r>
              <a:rPr lang="ar-SA" sz="4400" b="1" dirty="0" err="1" smtClean="0">
                <a:solidFill>
                  <a:schemeClr val="accent2">
                    <a:lumMod val="50000"/>
                  </a:schemeClr>
                </a:solidFill>
              </a:rPr>
              <a:t>مهارتي</a:t>
            </a:r>
            <a:r>
              <a:rPr lang="ar-SA" sz="4400" b="1" dirty="0" smtClean="0">
                <a:solidFill>
                  <a:schemeClr val="accent2">
                    <a:lumMod val="50000"/>
                  </a:schemeClr>
                </a:solidFill>
              </a:rPr>
              <a:t> التعليمي</a:t>
            </a:r>
            <a:endParaRPr lang="en-US" sz="4400" b="1" dirty="0" smtClean="0">
              <a:solidFill>
                <a:schemeClr val="accent2">
                  <a:lumMod val="50000"/>
                </a:schemeClr>
              </a:solidFill>
            </a:endParaRPr>
          </a:p>
          <a:p>
            <a:pPr algn="ctr" rtl="1">
              <a:spcBef>
                <a:spcPct val="50000"/>
              </a:spcBef>
            </a:pPr>
            <a:endParaRPr lang="ar-SA" sz="4400" b="1" dirty="0">
              <a:solidFill>
                <a:srgbClr val="000066"/>
              </a:solidFill>
              <a:latin typeface="Times New Roman" pitchFamily="18" charset="0"/>
            </a:endParaRPr>
          </a:p>
        </p:txBody>
      </p:sp>
      <p:sp>
        <p:nvSpPr>
          <p:cNvPr id="14" name="AutoShape 19" descr="OFFISUPP"/>
          <p:cNvSpPr>
            <a:spLocks noChangeArrowheads="1"/>
          </p:cNvSpPr>
          <p:nvPr/>
        </p:nvSpPr>
        <p:spPr bwMode="auto">
          <a:xfrm>
            <a:off x="533400" y="1905000"/>
            <a:ext cx="8839200" cy="533400"/>
          </a:xfrm>
          <a:prstGeom prst="bevel">
            <a:avLst>
              <a:gd name="adj" fmla="val 12500"/>
            </a:avLst>
          </a:prstGeom>
          <a:noFill/>
          <a:ln w="12700">
            <a:solidFill>
              <a:srgbClr val="FFFF00"/>
            </a:solidFill>
            <a:miter lim="800000"/>
            <a:headEnd/>
            <a:tailEnd/>
          </a:ln>
        </p:spPr>
        <p:txBody>
          <a:bodyPr wrap="none" anchor="ctr"/>
          <a:lstStyle/>
          <a:p>
            <a:pPr marL="742950" indent="-742950" algn="just"/>
            <a:r>
              <a:rPr lang="en-US" sz="3600" dirty="0" smtClean="0">
                <a:solidFill>
                  <a:srgbClr val="FFFF00"/>
                </a:solidFill>
                <a:hlinkClick r:id="rId3"/>
              </a:rPr>
              <a:t>http://www.maharty.com/ReadCenter.aspx</a:t>
            </a:r>
            <a:endParaRPr lang="en-US" sz="3600" b="1" dirty="0">
              <a:solidFill>
                <a:srgbClr val="FFFF00"/>
              </a:solidFill>
            </a:endParaRPr>
          </a:p>
        </p:txBody>
      </p:sp>
      <p:sp>
        <p:nvSpPr>
          <p:cNvPr id="13" name="Content Placeholder 2"/>
          <p:cNvSpPr txBox="1">
            <a:spLocks/>
          </p:cNvSpPr>
          <p:nvPr/>
        </p:nvSpPr>
        <p:spPr>
          <a:xfrm>
            <a:off x="304800" y="2514600"/>
            <a:ext cx="9067800" cy="3352800"/>
          </a:xfrm>
          <a:prstGeom prst="rect">
            <a:avLst/>
          </a:prstGeom>
        </p:spPr>
        <p:txBody>
          <a:bodyPr/>
          <a:lstStyle/>
          <a:p>
            <a:pPr marL="514350" indent="-514350" algn="ctr"/>
            <a:r>
              <a:rPr lang="ar-SA" sz="2800" b="1" dirty="0" smtClean="0"/>
              <a:t>طريقة حساب الوقت في القراءة</a:t>
            </a:r>
          </a:p>
          <a:p>
            <a:pPr marL="514350" indent="-514350" algn="just">
              <a:buFont typeface="+mj-lt"/>
              <a:buAutoNum type="arabicPeriod"/>
            </a:pPr>
            <a:r>
              <a:rPr lang="ar-SA" sz="2800" b="1" dirty="0" smtClean="0"/>
              <a:t>نحسب كم كلمة </a:t>
            </a:r>
            <a:r>
              <a:rPr lang="ar-SA" sz="2800" b="1" smtClean="0"/>
              <a:t>في السطر ، وكم عدد السطور في الصفحة ، ثم نحسب كم صفحة نريد أن نقرأ فنضرب عدد الكلمات في عدد السطور في  عدد الصفحات ثم نقسم ذلك على الوقت.</a:t>
            </a:r>
            <a:endParaRPr lang="ar-SA" sz="2800" b="1" dirty="0" smtClean="0"/>
          </a:p>
        </p:txBody>
      </p:sp>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4" presetClass="entr" presetSubtype="0" fill="hold" grpId="0" nodeType="afterEffect">
                                  <p:stCondLst>
                                    <p:cond delay="0"/>
                                  </p:stCondLst>
                                  <p:childTnLst>
                                    <p:set>
                                      <p:cBhvr>
                                        <p:cTn id="6" dur="1" fill="hold">
                                          <p:stCondLst>
                                            <p:cond delay="499"/>
                                          </p:stCondLst>
                                        </p:cTn>
                                        <p:tgtEl>
                                          <p:spTgt spid="121897"/>
                                        </p:tgtEl>
                                        <p:attrNameLst>
                                          <p:attrName>style.visibility</p:attrName>
                                        </p:attrNameLst>
                                      </p:cBhvr>
                                      <p:to>
                                        <p:strVal val="visible"/>
                                      </p:to>
                                    </p:set>
                                    <p:anim to="" calcmode="lin" valueType="num">
                                      <p:cBhvr>
                                        <p:cTn id="7" dur="1" fill="hold"/>
                                        <p:tgtEl>
                                          <p:spTgt spid="121897"/>
                                        </p:tgtEl>
                                        <p:attrNameLst>
                                          <p:attrName/>
                                        </p:attrNameLst>
                                      </p:cBhvr>
                                    </p:anim>
                                  </p:childTnLst>
                                </p:cTn>
                              </p:par>
                            </p:childTnLst>
                          </p:cTn>
                        </p:par>
                      </p:childTnLst>
                    </p:cTn>
                  </p:par>
                  <p:par>
                    <p:cTn id="8" fill="hold">
                      <p:stCondLst>
                        <p:cond delay="indefinite"/>
                      </p:stCondLst>
                      <p:childTnLst>
                        <p:par>
                          <p:cTn id="9" fill="hold">
                            <p:stCondLst>
                              <p:cond delay="0"/>
                            </p:stCondLst>
                            <p:childTnLst>
                              <p:par>
                                <p:cTn id="10" presetID="24" presetClass="entr" presetSubtype="0" fill="hold" grpId="0" nodeType="clickEffect">
                                  <p:stCondLst>
                                    <p:cond delay="0"/>
                                  </p:stCondLst>
                                  <p:childTnLst>
                                    <p:set>
                                      <p:cBhvr>
                                        <p:cTn id="11" dur="1" fill="hold">
                                          <p:stCondLst>
                                            <p:cond delay="499"/>
                                          </p:stCondLst>
                                        </p:cTn>
                                        <p:tgtEl>
                                          <p:spTgt spid="14"/>
                                        </p:tgtEl>
                                        <p:attrNameLst>
                                          <p:attrName>style.visibility</p:attrName>
                                        </p:attrNameLst>
                                      </p:cBhvr>
                                      <p:to>
                                        <p:strVal val="visible"/>
                                      </p:to>
                                    </p:set>
                                    <p:anim to="" calcmode="lin" valueType="num">
                                      <p:cBhvr>
                                        <p:cTn id="12" dur="1" fill="hold"/>
                                        <p:tgtEl>
                                          <p:spTgt spid="14"/>
                                        </p:tgtEl>
                                        <p:attrNameLst>
                                          <p:attrName/>
                                        </p:attrNameLst>
                                      </p:cBhvr>
                                    </p:anim>
                                  </p:childTnLst>
                                </p:cTn>
                              </p:par>
                            </p:childTnLst>
                          </p:cTn>
                        </p:par>
                      </p:childTnLst>
                    </p:cTn>
                  </p:par>
                  <p:par>
                    <p:cTn id="13" fill="hold">
                      <p:stCondLst>
                        <p:cond delay="indefinite"/>
                      </p:stCondLst>
                      <p:childTnLst>
                        <p:par>
                          <p:cTn id="14" fill="hold">
                            <p:stCondLst>
                              <p:cond delay="0"/>
                            </p:stCondLst>
                            <p:childTnLst>
                              <p:par>
                                <p:cTn id="15" presetID="2" presetClass="entr" presetSubtype="4" fill="hold" grpId="0" nodeType="clickEffect">
                                  <p:stCondLst>
                                    <p:cond delay="0"/>
                                  </p:stCondLst>
                                  <p:childTnLst>
                                    <p:set>
                                      <p:cBhvr>
                                        <p:cTn id="16" dur="1" fill="hold">
                                          <p:stCondLst>
                                            <p:cond delay="0"/>
                                          </p:stCondLst>
                                        </p:cTn>
                                        <p:tgtEl>
                                          <p:spTgt spid="13"/>
                                        </p:tgtEl>
                                        <p:attrNameLst>
                                          <p:attrName>style.visibility</p:attrName>
                                        </p:attrNameLst>
                                      </p:cBhvr>
                                      <p:to>
                                        <p:strVal val="visible"/>
                                      </p:to>
                                    </p:set>
                                    <p:anim calcmode="lin" valueType="num">
                                      <p:cBhvr additive="base">
                                        <p:cTn id="17" dur="500" fill="hold"/>
                                        <p:tgtEl>
                                          <p:spTgt spid="13"/>
                                        </p:tgtEl>
                                        <p:attrNameLst>
                                          <p:attrName>ppt_x</p:attrName>
                                        </p:attrNameLst>
                                      </p:cBhvr>
                                      <p:tavLst>
                                        <p:tav tm="0">
                                          <p:val>
                                            <p:strVal val="#ppt_x"/>
                                          </p:val>
                                        </p:tav>
                                        <p:tav tm="100000">
                                          <p:val>
                                            <p:strVal val="#ppt_x"/>
                                          </p:val>
                                        </p:tav>
                                      </p:tavLst>
                                    </p:anim>
                                    <p:anim calcmode="lin" valueType="num">
                                      <p:cBhvr additive="base">
                                        <p:cTn id="18" dur="500" fill="hold"/>
                                        <p:tgtEl>
                                          <p:spTgt spid="13"/>
                                        </p:tgtEl>
                                        <p:attrNameLst>
                                          <p:attrName>ppt_y</p:attrName>
                                        </p:attrNameLst>
                                      </p:cBhvr>
                                      <p:tavLst>
                                        <p:tav tm="0">
                                          <p:val>
                                            <p:strVal val="1+#ppt_h/2"/>
                                          </p:val>
                                        </p:tav>
                                        <p:tav tm="100000">
                                          <p:val>
                                            <p:strVal val="#ppt_y"/>
                                          </p:val>
                                        </p:tav>
                                      </p:tavLst>
                                    </p:anim>
                                  </p:childTnLst>
                                </p:cTn>
                              </p:par>
                            </p:childTnLst>
                          </p:cTn>
                        </p:par>
                      </p:childTnLst>
                    </p:cTn>
                  </p:par>
                  <p:par>
                    <p:cTn id="19" fill="hold">
                      <p:stCondLst>
                        <p:cond delay="indefinite"/>
                      </p:stCondLst>
                      <p:childTnLst>
                        <p:par>
                          <p:cTn id="20" fill="hold">
                            <p:stCondLst>
                              <p:cond delay="0"/>
                            </p:stCondLst>
                            <p:childTnLst>
                              <p:par>
                                <p:cTn id="21" presetID="2" presetClass="entr" presetSubtype="4" fill="hold" grpId="1" nodeType="clickEffect">
                                  <p:stCondLst>
                                    <p:cond delay="0"/>
                                  </p:stCondLst>
                                  <p:childTnLst>
                                    <p:set>
                                      <p:cBhvr>
                                        <p:cTn id="22" dur="1" fill="hold">
                                          <p:stCondLst>
                                            <p:cond delay="0"/>
                                          </p:stCondLst>
                                        </p:cTn>
                                        <p:tgtEl>
                                          <p:spTgt spid="13"/>
                                        </p:tgtEl>
                                        <p:attrNameLst>
                                          <p:attrName>style.visibility</p:attrName>
                                        </p:attrNameLst>
                                      </p:cBhvr>
                                      <p:to>
                                        <p:strVal val="visible"/>
                                      </p:to>
                                    </p:set>
                                    <p:anim calcmode="lin" valueType="num">
                                      <p:cBhvr additive="base">
                                        <p:cTn id="23" dur="500" fill="hold"/>
                                        <p:tgtEl>
                                          <p:spTgt spid="13"/>
                                        </p:tgtEl>
                                        <p:attrNameLst>
                                          <p:attrName>ppt_x</p:attrName>
                                        </p:attrNameLst>
                                      </p:cBhvr>
                                      <p:tavLst>
                                        <p:tav tm="0">
                                          <p:val>
                                            <p:strVal val="#ppt_x"/>
                                          </p:val>
                                        </p:tav>
                                        <p:tav tm="100000">
                                          <p:val>
                                            <p:strVal val="#ppt_x"/>
                                          </p:val>
                                        </p:tav>
                                      </p:tavLst>
                                    </p:anim>
                                    <p:anim calcmode="lin" valueType="num">
                                      <p:cBhvr additive="base">
                                        <p:cTn id="24" dur="500" fill="hold"/>
                                        <p:tgtEl>
                                          <p:spTgt spid="13"/>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1897" grpId="0" animBg="1"/>
      <p:bldP spid="14" grpId="0" animBg="1" autoUpdateAnimBg="0"/>
      <p:bldP spid="13" grpId="0"/>
      <p:bldP spid="13" grpId="1"/>
    </p:bld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10" name="Slide Number Placeholder 3"/>
          <p:cNvSpPr>
            <a:spLocks noGrp="1"/>
          </p:cNvSpPr>
          <p:nvPr>
            <p:ph type="sldNum" sz="quarter" idx="10"/>
          </p:nvPr>
        </p:nvSpPr>
        <p:spPr bwMode="auto">
          <a:noFill/>
          <a:ln>
            <a:miter lim="800000"/>
            <a:headEnd/>
            <a:tailEnd/>
          </a:ln>
        </p:spPr>
        <p:txBody>
          <a:bodyPr/>
          <a:lstStyle/>
          <a:p>
            <a:fld id="{E594DD8D-454F-492A-87A9-933E0A1B95AE}" type="slidenum">
              <a:rPr lang="ar-SA" smtClean="0">
                <a:cs typeface="Arial" pitchFamily="34" charset="0"/>
              </a:rPr>
              <a:pPr/>
              <a:t>15</a:t>
            </a:fld>
            <a:endParaRPr lang="en-US" dirty="0" smtClean="0">
              <a:cs typeface="Arial" pitchFamily="34" charset="0"/>
            </a:endParaRPr>
          </a:p>
        </p:txBody>
      </p:sp>
      <p:sp>
        <p:nvSpPr>
          <p:cNvPr id="5" name="Rectangle 4"/>
          <p:cNvSpPr/>
          <p:nvPr/>
        </p:nvSpPr>
        <p:spPr>
          <a:xfrm>
            <a:off x="0" y="0"/>
            <a:ext cx="9906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lIns="103143" tIns="51572" rIns="103143" bIns="51572" anchor="ctr"/>
          <a:lstStyle/>
          <a:p>
            <a:pPr algn="ctr" rtl="0" fontAlgn="auto">
              <a:spcBef>
                <a:spcPts val="0"/>
              </a:spcBef>
              <a:spcAft>
                <a:spcPts val="0"/>
              </a:spcAft>
              <a:defRPr/>
            </a:pPr>
            <a:endParaRPr lang="en-US" dirty="0"/>
          </a:p>
        </p:txBody>
      </p:sp>
      <p:grpSp>
        <p:nvGrpSpPr>
          <p:cNvPr id="17412" name="Group 5"/>
          <p:cNvGrpSpPr>
            <a:grpSpLocks/>
          </p:cNvGrpSpPr>
          <p:nvPr/>
        </p:nvGrpSpPr>
        <p:grpSpPr bwMode="auto">
          <a:xfrm>
            <a:off x="5181600" y="1981200"/>
            <a:ext cx="2600325" cy="2524125"/>
            <a:chOff x="5210750" y="1066800"/>
            <a:chExt cx="2976900" cy="3130677"/>
          </a:xfrm>
        </p:grpSpPr>
        <p:sp>
          <p:nvSpPr>
            <p:cNvPr id="7" name="Oval 6"/>
            <p:cNvSpPr/>
            <p:nvPr/>
          </p:nvSpPr>
          <p:spPr>
            <a:xfrm>
              <a:off x="5321612" y="1143591"/>
              <a:ext cx="2767899" cy="2973159"/>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dirty="0"/>
            </a:p>
          </p:txBody>
        </p:sp>
        <p:pic>
          <p:nvPicPr>
            <p:cNvPr id="17416" name="Picture 2" descr="http://kfu.files.googlepages.com/newKFUlogo.jpg"/>
            <p:cNvPicPr>
              <a:picLocks noChangeAspect="1" noChangeArrowheads="1"/>
            </p:cNvPicPr>
            <p:nvPr/>
          </p:nvPicPr>
          <p:blipFill>
            <a:blip r:embed="rId3" cstate="print">
              <a:clrChange>
                <a:clrFrom>
                  <a:srgbClr val="FFFFFF"/>
                </a:clrFrom>
                <a:clrTo>
                  <a:srgbClr val="FFFFFF">
                    <a:alpha val="0"/>
                  </a:srgbClr>
                </a:clrTo>
              </a:clrChange>
            </a:blip>
            <a:srcRect/>
            <a:stretch>
              <a:fillRect/>
            </a:stretch>
          </p:blipFill>
          <p:spPr bwMode="auto">
            <a:xfrm>
              <a:off x="5210750" y="1066800"/>
              <a:ext cx="2976900" cy="3130677"/>
            </a:xfrm>
            <a:prstGeom prst="rect">
              <a:avLst/>
            </a:prstGeom>
            <a:noFill/>
            <a:ln w="9525">
              <a:noFill/>
              <a:miter lim="800000"/>
              <a:headEnd/>
              <a:tailEnd/>
            </a:ln>
          </p:spPr>
        </p:pic>
      </p:grpSp>
      <p:sp>
        <p:nvSpPr>
          <p:cNvPr id="17413" name="Rectangle 8"/>
          <p:cNvSpPr>
            <a:spLocks noChangeArrowheads="1"/>
          </p:cNvSpPr>
          <p:nvPr/>
        </p:nvSpPr>
        <p:spPr bwMode="auto">
          <a:xfrm>
            <a:off x="2362200" y="3352800"/>
            <a:ext cx="2819400" cy="1200150"/>
          </a:xfrm>
          <a:prstGeom prst="rect">
            <a:avLst/>
          </a:prstGeom>
          <a:noFill/>
          <a:ln w="9525">
            <a:noFill/>
            <a:miter lim="800000"/>
            <a:headEnd/>
            <a:tailEnd/>
          </a:ln>
        </p:spPr>
        <p:txBody>
          <a:bodyPr>
            <a:spAutoFit/>
          </a:bodyPr>
          <a:lstStyle/>
          <a:p>
            <a:pPr algn="l" rtl="0"/>
            <a:r>
              <a:rPr lang="ar-EG" sz="7200" dirty="0">
                <a:solidFill>
                  <a:schemeClr val="bg1"/>
                </a:solidFill>
                <a:latin typeface="Calibri" pitchFamily="34" charset="0"/>
              </a:rPr>
              <a:t>بحمد الله</a:t>
            </a:r>
            <a:endParaRPr lang="en-US" sz="7200" dirty="0">
              <a:solidFill>
                <a:schemeClr val="bg1"/>
              </a:solidFill>
              <a:latin typeface="Calibri" pitchFamily="34" charset="0"/>
            </a:endParaRPr>
          </a:p>
        </p:txBody>
      </p:sp>
      <p:sp>
        <p:nvSpPr>
          <p:cNvPr id="17414" name="Freeform 6"/>
          <p:cNvSpPr>
            <a:spLocks noEditPoints="1"/>
          </p:cNvSpPr>
          <p:nvPr/>
        </p:nvSpPr>
        <p:spPr bwMode="auto">
          <a:xfrm>
            <a:off x="2362200" y="2209800"/>
            <a:ext cx="2689225" cy="1236663"/>
          </a:xfrm>
          <a:custGeom>
            <a:avLst/>
            <a:gdLst>
              <a:gd name="T0" fmla="*/ 2147483647 w 1687"/>
              <a:gd name="T1" fmla="*/ 2147483647 h 775"/>
              <a:gd name="T2" fmla="*/ 2147483647 w 1687"/>
              <a:gd name="T3" fmla="*/ 2147483647 h 775"/>
              <a:gd name="T4" fmla="*/ 2147483647 w 1687"/>
              <a:gd name="T5" fmla="*/ 2147483647 h 775"/>
              <a:gd name="T6" fmla="*/ 2147483647 w 1687"/>
              <a:gd name="T7" fmla="*/ 2147483647 h 775"/>
              <a:gd name="T8" fmla="*/ 2147483647 w 1687"/>
              <a:gd name="T9" fmla="*/ 2147483647 h 775"/>
              <a:gd name="T10" fmla="*/ 2147483647 w 1687"/>
              <a:gd name="T11" fmla="*/ 2147483647 h 775"/>
              <a:gd name="T12" fmla="*/ 2147483647 w 1687"/>
              <a:gd name="T13" fmla="*/ 2147483647 h 775"/>
              <a:gd name="T14" fmla="*/ 2147483647 w 1687"/>
              <a:gd name="T15" fmla="*/ 2147483647 h 775"/>
              <a:gd name="T16" fmla="*/ 2147483647 w 1687"/>
              <a:gd name="T17" fmla="*/ 2147483647 h 775"/>
              <a:gd name="T18" fmla="*/ 2147483647 w 1687"/>
              <a:gd name="T19" fmla="*/ 2147483647 h 775"/>
              <a:gd name="T20" fmla="*/ 2147483647 w 1687"/>
              <a:gd name="T21" fmla="*/ 2147483647 h 775"/>
              <a:gd name="T22" fmla="*/ 0 w 1687"/>
              <a:gd name="T23" fmla="*/ 2147483647 h 775"/>
              <a:gd name="T24" fmla="*/ 2147483647 w 1687"/>
              <a:gd name="T25" fmla="*/ 2147483647 h 775"/>
              <a:gd name="T26" fmla="*/ 2147483647 w 1687"/>
              <a:gd name="T27" fmla="*/ 2147483647 h 775"/>
              <a:gd name="T28" fmla="*/ 2147483647 w 1687"/>
              <a:gd name="T29" fmla="*/ 2147483647 h 775"/>
              <a:gd name="T30" fmla="*/ 2147483647 w 1687"/>
              <a:gd name="T31" fmla="*/ 2147483647 h 775"/>
              <a:gd name="T32" fmla="*/ 2147483647 w 1687"/>
              <a:gd name="T33" fmla="*/ 2147483647 h 775"/>
              <a:gd name="T34" fmla="*/ 2147483647 w 1687"/>
              <a:gd name="T35" fmla="*/ 2147483647 h 775"/>
              <a:gd name="T36" fmla="*/ 2147483647 w 1687"/>
              <a:gd name="T37" fmla="*/ 2147483647 h 775"/>
              <a:gd name="T38" fmla="*/ 2147483647 w 1687"/>
              <a:gd name="T39" fmla="*/ 2147483647 h 775"/>
              <a:gd name="T40" fmla="*/ 2147483647 w 1687"/>
              <a:gd name="T41" fmla="*/ 2147483647 h 775"/>
              <a:gd name="T42" fmla="*/ 2147483647 w 1687"/>
              <a:gd name="T43" fmla="*/ 2147483647 h 775"/>
              <a:gd name="T44" fmla="*/ 2147483647 w 1687"/>
              <a:gd name="T45" fmla="*/ 2147483647 h 775"/>
              <a:gd name="T46" fmla="*/ 2147483647 w 1687"/>
              <a:gd name="T47" fmla="*/ 2147483647 h 775"/>
              <a:gd name="T48" fmla="*/ 2147483647 w 1687"/>
              <a:gd name="T49" fmla="*/ 2147483647 h 775"/>
              <a:gd name="T50" fmla="*/ 2147483647 w 1687"/>
              <a:gd name="T51" fmla="*/ 2147483647 h 775"/>
              <a:gd name="T52" fmla="*/ 2147483647 w 1687"/>
              <a:gd name="T53" fmla="*/ 2147483647 h 775"/>
              <a:gd name="T54" fmla="*/ 2147483647 w 1687"/>
              <a:gd name="T55" fmla="*/ 2147483647 h 775"/>
              <a:gd name="T56" fmla="*/ 2147483647 w 1687"/>
              <a:gd name="T57" fmla="*/ 2147483647 h 775"/>
              <a:gd name="T58" fmla="*/ 2147483647 w 1687"/>
              <a:gd name="T59" fmla="*/ 2147483647 h 775"/>
              <a:gd name="T60" fmla="*/ 2147483647 w 1687"/>
              <a:gd name="T61" fmla="*/ 2147483647 h 775"/>
              <a:gd name="T62" fmla="*/ 2147483647 w 1687"/>
              <a:gd name="T63" fmla="*/ 2147483647 h 775"/>
              <a:gd name="T64" fmla="*/ 2147483647 w 1687"/>
              <a:gd name="T65" fmla="*/ 2147483647 h 775"/>
              <a:gd name="T66" fmla="*/ 2147483647 w 1687"/>
              <a:gd name="T67" fmla="*/ 2147483647 h 775"/>
              <a:gd name="T68" fmla="*/ 2147483647 w 1687"/>
              <a:gd name="T69" fmla="*/ 2147483647 h 775"/>
              <a:gd name="T70" fmla="*/ 2147483647 w 1687"/>
              <a:gd name="T71" fmla="*/ 2147483647 h 775"/>
              <a:gd name="T72" fmla="*/ 2147483647 w 1687"/>
              <a:gd name="T73" fmla="*/ 2147483647 h 775"/>
              <a:gd name="T74" fmla="*/ 2147483647 w 1687"/>
              <a:gd name="T75" fmla="*/ 2147483647 h 775"/>
              <a:gd name="T76" fmla="*/ 2147483647 w 1687"/>
              <a:gd name="T77" fmla="*/ 2147483647 h 775"/>
              <a:gd name="T78" fmla="*/ 2147483647 w 1687"/>
              <a:gd name="T79" fmla="*/ 2147483647 h 775"/>
              <a:gd name="T80" fmla="*/ 2147483647 w 1687"/>
              <a:gd name="T81" fmla="*/ 2147483647 h 775"/>
              <a:gd name="T82" fmla="*/ 2147483647 w 1687"/>
              <a:gd name="T83" fmla="*/ 2147483647 h 775"/>
              <a:gd name="T84" fmla="*/ 2147483647 w 1687"/>
              <a:gd name="T85" fmla="*/ 2147483647 h 775"/>
              <a:gd name="T86" fmla="*/ 2147483647 w 1687"/>
              <a:gd name="T87" fmla="*/ 2147483647 h 775"/>
              <a:gd name="T88" fmla="*/ 2147483647 w 1687"/>
              <a:gd name="T89" fmla="*/ 2147483647 h 775"/>
              <a:gd name="T90" fmla="*/ 2147483647 w 1687"/>
              <a:gd name="T91" fmla="*/ 2147483647 h 775"/>
              <a:gd name="T92" fmla="*/ 2147483647 w 1687"/>
              <a:gd name="T93" fmla="*/ 2147483647 h 775"/>
              <a:gd name="T94" fmla="*/ 2147483647 w 1687"/>
              <a:gd name="T95" fmla="*/ 2147483647 h 775"/>
              <a:gd name="T96" fmla="*/ 2147483647 w 1687"/>
              <a:gd name="T97" fmla="*/ 2147483647 h 775"/>
              <a:gd name="T98" fmla="*/ 2147483647 w 1687"/>
              <a:gd name="T99" fmla="*/ 2147483647 h 775"/>
              <a:gd name="T100" fmla="*/ 2147483647 w 1687"/>
              <a:gd name="T101" fmla="*/ 2147483647 h 775"/>
              <a:gd name="T102" fmla="*/ 2147483647 w 1687"/>
              <a:gd name="T103" fmla="*/ 2147483647 h 775"/>
              <a:gd name="T104" fmla="*/ 2147483647 w 1687"/>
              <a:gd name="T105" fmla="*/ 2147483647 h 775"/>
              <a:gd name="T106" fmla="*/ 2147483647 w 1687"/>
              <a:gd name="T107" fmla="*/ 2147483647 h 775"/>
              <a:gd name="T108" fmla="*/ 2147483647 w 1687"/>
              <a:gd name="T109" fmla="*/ 2147483647 h 775"/>
              <a:gd name="T110" fmla="*/ 2147483647 w 1687"/>
              <a:gd name="T111" fmla="*/ 2147483647 h 775"/>
              <a:gd name="T112" fmla="*/ 2147483647 w 1687"/>
              <a:gd name="T113" fmla="*/ 2147483647 h 775"/>
              <a:gd name="T114" fmla="*/ 2147483647 w 1687"/>
              <a:gd name="T115" fmla="*/ 2147483647 h 775"/>
              <a:gd name="T116" fmla="*/ 2147483647 w 1687"/>
              <a:gd name="T117" fmla="*/ 2147483647 h 775"/>
              <a:gd name="T118" fmla="*/ 2147483647 w 1687"/>
              <a:gd name="T119" fmla="*/ 2147483647 h 775"/>
              <a:gd name="T120" fmla="*/ 2147483647 w 1687"/>
              <a:gd name="T121" fmla="*/ 2147483647 h 775"/>
              <a:gd name="T122" fmla="*/ 2147483647 w 1687"/>
              <a:gd name="T123" fmla="*/ 2147483647 h 775"/>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60000 65536"/>
              <a:gd name="T184" fmla="*/ 0 60000 65536"/>
              <a:gd name="T185" fmla="*/ 0 60000 65536"/>
              <a:gd name="T186" fmla="*/ 0 w 1687"/>
              <a:gd name="T187" fmla="*/ 0 h 775"/>
              <a:gd name="T188" fmla="*/ 1687 w 1687"/>
              <a:gd name="T189" fmla="*/ 775 h 775"/>
            </a:gdLst>
            <a:ahLst/>
            <a:cxnLst>
              <a:cxn ang="T124">
                <a:pos x="T0" y="T1"/>
              </a:cxn>
              <a:cxn ang="T125">
                <a:pos x="T2" y="T3"/>
              </a:cxn>
              <a:cxn ang="T126">
                <a:pos x="T4" y="T5"/>
              </a:cxn>
              <a:cxn ang="T127">
                <a:pos x="T6" y="T7"/>
              </a:cxn>
              <a:cxn ang="T128">
                <a:pos x="T8" y="T9"/>
              </a:cxn>
              <a:cxn ang="T129">
                <a:pos x="T10" y="T11"/>
              </a:cxn>
              <a:cxn ang="T130">
                <a:pos x="T12" y="T13"/>
              </a:cxn>
              <a:cxn ang="T131">
                <a:pos x="T14" y="T15"/>
              </a:cxn>
              <a:cxn ang="T132">
                <a:pos x="T16" y="T17"/>
              </a:cxn>
              <a:cxn ang="T133">
                <a:pos x="T18" y="T19"/>
              </a:cxn>
              <a:cxn ang="T134">
                <a:pos x="T20" y="T21"/>
              </a:cxn>
              <a:cxn ang="T135">
                <a:pos x="T22" y="T23"/>
              </a:cxn>
              <a:cxn ang="T136">
                <a:pos x="T24" y="T25"/>
              </a:cxn>
              <a:cxn ang="T137">
                <a:pos x="T26" y="T27"/>
              </a:cxn>
              <a:cxn ang="T138">
                <a:pos x="T28" y="T29"/>
              </a:cxn>
              <a:cxn ang="T139">
                <a:pos x="T30" y="T31"/>
              </a:cxn>
              <a:cxn ang="T140">
                <a:pos x="T32" y="T33"/>
              </a:cxn>
              <a:cxn ang="T141">
                <a:pos x="T34" y="T35"/>
              </a:cxn>
              <a:cxn ang="T142">
                <a:pos x="T36" y="T37"/>
              </a:cxn>
              <a:cxn ang="T143">
                <a:pos x="T38" y="T39"/>
              </a:cxn>
              <a:cxn ang="T144">
                <a:pos x="T40" y="T41"/>
              </a:cxn>
              <a:cxn ang="T145">
                <a:pos x="T42" y="T43"/>
              </a:cxn>
              <a:cxn ang="T146">
                <a:pos x="T44" y="T45"/>
              </a:cxn>
              <a:cxn ang="T147">
                <a:pos x="T46" y="T47"/>
              </a:cxn>
              <a:cxn ang="T148">
                <a:pos x="T48" y="T49"/>
              </a:cxn>
              <a:cxn ang="T149">
                <a:pos x="T50" y="T51"/>
              </a:cxn>
              <a:cxn ang="T150">
                <a:pos x="T52" y="T53"/>
              </a:cxn>
              <a:cxn ang="T151">
                <a:pos x="T54" y="T55"/>
              </a:cxn>
              <a:cxn ang="T152">
                <a:pos x="T56" y="T57"/>
              </a:cxn>
              <a:cxn ang="T153">
                <a:pos x="T58" y="T59"/>
              </a:cxn>
              <a:cxn ang="T154">
                <a:pos x="T60" y="T61"/>
              </a:cxn>
              <a:cxn ang="T155">
                <a:pos x="T62" y="T63"/>
              </a:cxn>
              <a:cxn ang="T156">
                <a:pos x="T64" y="T65"/>
              </a:cxn>
              <a:cxn ang="T157">
                <a:pos x="T66" y="T67"/>
              </a:cxn>
              <a:cxn ang="T158">
                <a:pos x="T68" y="T69"/>
              </a:cxn>
              <a:cxn ang="T159">
                <a:pos x="T70" y="T71"/>
              </a:cxn>
              <a:cxn ang="T160">
                <a:pos x="T72" y="T73"/>
              </a:cxn>
              <a:cxn ang="T161">
                <a:pos x="T74" y="T75"/>
              </a:cxn>
              <a:cxn ang="T162">
                <a:pos x="T76" y="T77"/>
              </a:cxn>
              <a:cxn ang="T163">
                <a:pos x="T78" y="T79"/>
              </a:cxn>
              <a:cxn ang="T164">
                <a:pos x="T80" y="T81"/>
              </a:cxn>
              <a:cxn ang="T165">
                <a:pos x="T82" y="T83"/>
              </a:cxn>
              <a:cxn ang="T166">
                <a:pos x="T84" y="T85"/>
              </a:cxn>
              <a:cxn ang="T167">
                <a:pos x="T86" y="T87"/>
              </a:cxn>
              <a:cxn ang="T168">
                <a:pos x="T88" y="T89"/>
              </a:cxn>
              <a:cxn ang="T169">
                <a:pos x="T90" y="T91"/>
              </a:cxn>
              <a:cxn ang="T170">
                <a:pos x="T92" y="T93"/>
              </a:cxn>
              <a:cxn ang="T171">
                <a:pos x="T94" y="T95"/>
              </a:cxn>
              <a:cxn ang="T172">
                <a:pos x="T96" y="T97"/>
              </a:cxn>
              <a:cxn ang="T173">
                <a:pos x="T98" y="T99"/>
              </a:cxn>
              <a:cxn ang="T174">
                <a:pos x="T100" y="T101"/>
              </a:cxn>
              <a:cxn ang="T175">
                <a:pos x="T102" y="T103"/>
              </a:cxn>
              <a:cxn ang="T176">
                <a:pos x="T104" y="T105"/>
              </a:cxn>
              <a:cxn ang="T177">
                <a:pos x="T106" y="T107"/>
              </a:cxn>
              <a:cxn ang="T178">
                <a:pos x="T108" y="T109"/>
              </a:cxn>
              <a:cxn ang="T179">
                <a:pos x="T110" y="T111"/>
              </a:cxn>
              <a:cxn ang="T180">
                <a:pos x="T112" y="T113"/>
              </a:cxn>
              <a:cxn ang="T181">
                <a:pos x="T114" y="T115"/>
              </a:cxn>
              <a:cxn ang="T182">
                <a:pos x="T116" y="T117"/>
              </a:cxn>
              <a:cxn ang="T183">
                <a:pos x="T118" y="T119"/>
              </a:cxn>
              <a:cxn ang="T184">
                <a:pos x="T120" y="T121"/>
              </a:cxn>
              <a:cxn ang="T185">
                <a:pos x="T122" y="T123"/>
              </a:cxn>
            </a:cxnLst>
            <a:rect l="T186" t="T187" r="T188" b="T189"/>
            <a:pathLst>
              <a:path w="1687" h="775">
                <a:moveTo>
                  <a:pt x="1374" y="74"/>
                </a:moveTo>
                <a:lnTo>
                  <a:pt x="1308" y="141"/>
                </a:lnTo>
                <a:lnTo>
                  <a:pt x="1248" y="80"/>
                </a:lnTo>
                <a:lnTo>
                  <a:pt x="1177" y="152"/>
                </a:lnTo>
                <a:lnTo>
                  <a:pt x="1100" y="75"/>
                </a:lnTo>
                <a:lnTo>
                  <a:pt x="1169" y="8"/>
                </a:lnTo>
                <a:lnTo>
                  <a:pt x="1229" y="68"/>
                </a:lnTo>
                <a:lnTo>
                  <a:pt x="1298" y="0"/>
                </a:lnTo>
                <a:lnTo>
                  <a:pt x="1374" y="74"/>
                </a:lnTo>
                <a:close/>
                <a:moveTo>
                  <a:pt x="1687" y="612"/>
                </a:moveTo>
                <a:lnTo>
                  <a:pt x="1686" y="635"/>
                </a:lnTo>
                <a:lnTo>
                  <a:pt x="1683" y="657"/>
                </a:lnTo>
                <a:lnTo>
                  <a:pt x="1677" y="678"/>
                </a:lnTo>
                <a:lnTo>
                  <a:pt x="1669" y="698"/>
                </a:lnTo>
                <a:lnTo>
                  <a:pt x="1656" y="723"/>
                </a:lnTo>
                <a:lnTo>
                  <a:pt x="1649" y="731"/>
                </a:lnTo>
                <a:lnTo>
                  <a:pt x="1641" y="739"/>
                </a:lnTo>
                <a:lnTo>
                  <a:pt x="1633" y="745"/>
                </a:lnTo>
                <a:lnTo>
                  <a:pt x="1623" y="750"/>
                </a:lnTo>
                <a:lnTo>
                  <a:pt x="1603" y="753"/>
                </a:lnTo>
                <a:lnTo>
                  <a:pt x="1583" y="751"/>
                </a:lnTo>
                <a:lnTo>
                  <a:pt x="1561" y="743"/>
                </a:lnTo>
                <a:lnTo>
                  <a:pt x="1542" y="731"/>
                </a:lnTo>
                <a:lnTo>
                  <a:pt x="1523" y="715"/>
                </a:lnTo>
                <a:lnTo>
                  <a:pt x="1504" y="695"/>
                </a:lnTo>
                <a:lnTo>
                  <a:pt x="1488" y="672"/>
                </a:lnTo>
                <a:lnTo>
                  <a:pt x="1474" y="646"/>
                </a:lnTo>
                <a:lnTo>
                  <a:pt x="1462" y="619"/>
                </a:lnTo>
                <a:lnTo>
                  <a:pt x="1425" y="640"/>
                </a:lnTo>
                <a:lnTo>
                  <a:pt x="1387" y="660"/>
                </a:lnTo>
                <a:lnTo>
                  <a:pt x="1346" y="678"/>
                </a:lnTo>
                <a:lnTo>
                  <a:pt x="1305" y="694"/>
                </a:lnTo>
                <a:lnTo>
                  <a:pt x="1251" y="710"/>
                </a:lnTo>
                <a:lnTo>
                  <a:pt x="1198" y="722"/>
                </a:lnTo>
                <a:lnTo>
                  <a:pt x="1146" y="729"/>
                </a:lnTo>
                <a:lnTo>
                  <a:pt x="1095" y="731"/>
                </a:lnTo>
                <a:lnTo>
                  <a:pt x="1060" y="728"/>
                </a:lnTo>
                <a:lnTo>
                  <a:pt x="1025" y="719"/>
                </a:lnTo>
                <a:lnTo>
                  <a:pt x="1008" y="711"/>
                </a:lnTo>
                <a:lnTo>
                  <a:pt x="991" y="702"/>
                </a:lnTo>
                <a:lnTo>
                  <a:pt x="974" y="691"/>
                </a:lnTo>
                <a:lnTo>
                  <a:pt x="957" y="678"/>
                </a:lnTo>
                <a:lnTo>
                  <a:pt x="929" y="653"/>
                </a:lnTo>
                <a:lnTo>
                  <a:pt x="908" y="627"/>
                </a:lnTo>
                <a:lnTo>
                  <a:pt x="900" y="615"/>
                </a:lnTo>
                <a:lnTo>
                  <a:pt x="895" y="603"/>
                </a:lnTo>
                <a:lnTo>
                  <a:pt x="889" y="577"/>
                </a:lnTo>
                <a:lnTo>
                  <a:pt x="780" y="628"/>
                </a:lnTo>
                <a:lnTo>
                  <a:pt x="659" y="683"/>
                </a:lnTo>
                <a:lnTo>
                  <a:pt x="603" y="706"/>
                </a:lnTo>
                <a:lnTo>
                  <a:pt x="552" y="724"/>
                </a:lnTo>
                <a:lnTo>
                  <a:pt x="481" y="746"/>
                </a:lnTo>
                <a:lnTo>
                  <a:pt x="415" y="762"/>
                </a:lnTo>
                <a:lnTo>
                  <a:pt x="355" y="772"/>
                </a:lnTo>
                <a:lnTo>
                  <a:pt x="302" y="775"/>
                </a:lnTo>
                <a:lnTo>
                  <a:pt x="268" y="774"/>
                </a:lnTo>
                <a:lnTo>
                  <a:pt x="236" y="772"/>
                </a:lnTo>
                <a:lnTo>
                  <a:pt x="206" y="769"/>
                </a:lnTo>
                <a:lnTo>
                  <a:pt x="178" y="764"/>
                </a:lnTo>
                <a:lnTo>
                  <a:pt x="153" y="758"/>
                </a:lnTo>
                <a:lnTo>
                  <a:pt x="129" y="751"/>
                </a:lnTo>
                <a:lnTo>
                  <a:pt x="107" y="741"/>
                </a:lnTo>
                <a:lnTo>
                  <a:pt x="88" y="731"/>
                </a:lnTo>
                <a:lnTo>
                  <a:pt x="68" y="717"/>
                </a:lnTo>
                <a:lnTo>
                  <a:pt x="50" y="701"/>
                </a:lnTo>
                <a:lnTo>
                  <a:pt x="35" y="681"/>
                </a:lnTo>
                <a:lnTo>
                  <a:pt x="22" y="661"/>
                </a:lnTo>
                <a:lnTo>
                  <a:pt x="12" y="639"/>
                </a:lnTo>
                <a:lnTo>
                  <a:pt x="8" y="626"/>
                </a:lnTo>
                <a:lnTo>
                  <a:pt x="5" y="613"/>
                </a:lnTo>
                <a:lnTo>
                  <a:pt x="1" y="587"/>
                </a:lnTo>
                <a:lnTo>
                  <a:pt x="0" y="558"/>
                </a:lnTo>
                <a:lnTo>
                  <a:pt x="2" y="523"/>
                </a:lnTo>
                <a:lnTo>
                  <a:pt x="6" y="491"/>
                </a:lnTo>
                <a:lnTo>
                  <a:pt x="13" y="459"/>
                </a:lnTo>
                <a:lnTo>
                  <a:pt x="23" y="428"/>
                </a:lnTo>
                <a:lnTo>
                  <a:pt x="34" y="407"/>
                </a:lnTo>
                <a:lnTo>
                  <a:pt x="48" y="381"/>
                </a:lnTo>
                <a:lnTo>
                  <a:pt x="66" y="379"/>
                </a:lnTo>
                <a:lnTo>
                  <a:pt x="52" y="411"/>
                </a:lnTo>
                <a:lnTo>
                  <a:pt x="45" y="432"/>
                </a:lnTo>
                <a:lnTo>
                  <a:pt x="41" y="455"/>
                </a:lnTo>
                <a:lnTo>
                  <a:pt x="38" y="478"/>
                </a:lnTo>
                <a:lnTo>
                  <a:pt x="37" y="502"/>
                </a:lnTo>
                <a:lnTo>
                  <a:pt x="38" y="522"/>
                </a:lnTo>
                <a:lnTo>
                  <a:pt x="42" y="540"/>
                </a:lnTo>
                <a:lnTo>
                  <a:pt x="47" y="557"/>
                </a:lnTo>
                <a:lnTo>
                  <a:pt x="55" y="573"/>
                </a:lnTo>
                <a:lnTo>
                  <a:pt x="66" y="588"/>
                </a:lnTo>
                <a:lnTo>
                  <a:pt x="78" y="603"/>
                </a:lnTo>
                <a:lnTo>
                  <a:pt x="93" y="616"/>
                </a:lnTo>
                <a:lnTo>
                  <a:pt x="110" y="629"/>
                </a:lnTo>
                <a:lnTo>
                  <a:pt x="128" y="641"/>
                </a:lnTo>
                <a:lnTo>
                  <a:pt x="149" y="650"/>
                </a:lnTo>
                <a:lnTo>
                  <a:pt x="171" y="659"/>
                </a:lnTo>
                <a:lnTo>
                  <a:pt x="183" y="662"/>
                </a:lnTo>
                <a:lnTo>
                  <a:pt x="194" y="665"/>
                </a:lnTo>
                <a:lnTo>
                  <a:pt x="220" y="671"/>
                </a:lnTo>
                <a:lnTo>
                  <a:pt x="245" y="675"/>
                </a:lnTo>
                <a:lnTo>
                  <a:pt x="274" y="677"/>
                </a:lnTo>
                <a:lnTo>
                  <a:pt x="304" y="678"/>
                </a:lnTo>
                <a:lnTo>
                  <a:pt x="352" y="676"/>
                </a:lnTo>
                <a:lnTo>
                  <a:pt x="379" y="673"/>
                </a:lnTo>
                <a:lnTo>
                  <a:pt x="405" y="669"/>
                </a:lnTo>
                <a:lnTo>
                  <a:pt x="462" y="657"/>
                </a:lnTo>
                <a:lnTo>
                  <a:pt x="522" y="641"/>
                </a:lnTo>
                <a:lnTo>
                  <a:pt x="571" y="625"/>
                </a:lnTo>
                <a:lnTo>
                  <a:pt x="623" y="606"/>
                </a:lnTo>
                <a:lnTo>
                  <a:pt x="738" y="559"/>
                </a:lnTo>
                <a:lnTo>
                  <a:pt x="923" y="476"/>
                </a:lnTo>
                <a:lnTo>
                  <a:pt x="927" y="494"/>
                </a:lnTo>
                <a:lnTo>
                  <a:pt x="932" y="512"/>
                </a:lnTo>
                <a:lnTo>
                  <a:pt x="940" y="529"/>
                </a:lnTo>
                <a:lnTo>
                  <a:pt x="949" y="545"/>
                </a:lnTo>
                <a:lnTo>
                  <a:pt x="961" y="561"/>
                </a:lnTo>
                <a:lnTo>
                  <a:pt x="975" y="575"/>
                </a:lnTo>
                <a:lnTo>
                  <a:pt x="990" y="588"/>
                </a:lnTo>
                <a:lnTo>
                  <a:pt x="1007" y="600"/>
                </a:lnTo>
                <a:lnTo>
                  <a:pt x="1035" y="617"/>
                </a:lnTo>
                <a:lnTo>
                  <a:pt x="1049" y="624"/>
                </a:lnTo>
                <a:lnTo>
                  <a:pt x="1064" y="629"/>
                </a:lnTo>
                <a:lnTo>
                  <a:pt x="1092" y="637"/>
                </a:lnTo>
                <a:lnTo>
                  <a:pt x="1106" y="639"/>
                </a:lnTo>
                <a:lnTo>
                  <a:pt x="1120" y="639"/>
                </a:lnTo>
                <a:lnTo>
                  <a:pt x="1164" y="638"/>
                </a:lnTo>
                <a:lnTo>
                  <a:pt x="1210" y="631"/>
                </a:lnTo>
                <a:lnTo>
                  <a:pt x="1256" y="622"/>
                </a:lnTo>
                <a:lnTo>
                  <a:pt x="1304" y="608"/>
                </a:lnTo>
                <a:lnTo>
                  <a:pt x="1343" y="593"/>
                </a:lnTo>
                <a:lnTo>
                  <a:pt x="1379" y="578"/>
                </a:lnTo>
                <a:lnTo>
                  <a:pt x="1411" y="561"/>
                </a:lnTo>
                <a:lnTo>
                  <a:pt x="1439" y="543"/>
                </a:lnTo>
                <a:lnTo>
                  <a:pt x="1429" y="509"/>
                </a:lnTo>
                <a:lnTo>
                  <a:pt x="1415" y="445"/>
                </a:lnTo>
                <a:lnTo>
                  <a:pt x="1409" y="413"/>
                </a:lnTo>
                <a:lnTo>
                  <a:pt x="1406" y="365"/>
                </a:lnTo>
                <a:lnTo>
                  <a:pt x="1403" y="317"/>
                </a:lnTo>
                <a:lnTo>
                  <a:pt x="1385" y="251"/>
                </a:lnTo>
                <a:lnTo>
                  <a:pt x="1411" y="149"/>
                </a:lnTo>
                <a:lnTo>
                  <a:pt x="1507" y="340"/>
                </a:lnTo>
                <a:lnTo>
                  <a:pt x="1507" y="365"/>
                </a:lnTo>
                <a:lnTo>
                  <a:pt x="1465" y="336"/>
                </a:lnTo>
                <a:lnTo>
                  <a:pt x="1461" y="341"/>
                </a:lnTo>
                <a:lnTo>
                  <a:pt x="1458" y="347"/>
                </a:lnTo>
                <a:lnTo>
                  <a:pt x="1461" y="381"/>
                </a:lnTo>
                <a:lnTo>
                  <a:pt x="1469" y="424"/>
                </a:lnTo>
                <a:lnTo>
                  <a:pt x="1475" y="451"/>
                </a:lnTo>
                <a:lnTo>
                  <a:pt x="1483" y="475"/>
                </a:lnTo>
                <a:lnTo>
                  <a:pt x="1491" y="495"/>
                </a:lnTo>
                <a:lnTo>
                  <a:pt x="1501" y="511"/>
                </a:lnTo>
                <a:lnTo>
                  <a:pt x="1525" y="498"/>
                </a:lnTo>
                <a:lnTo>
                  <a:pt x="1549" y="490"/>
                </a:lnTo>
                <a:lnTo>
                  <a:pt x="1571" y="483"/>
                </a:lnTo>
                <a:lnTo>
                  <a:pt x="1592" y="481"/>
                </a:lnTo>
                <a:lnTo>
                  <a:pt x="1616" y="484"/>
                </a:lnTo>
                <a:lnTo>
                  <a:pt x="1626" y="488"/>
                </a:lnTo>
                <a:lnTo>
                  <a:pt x="1636" y="494"/>
                </a:lnTo>
                <a:lnTo>
                  <a:pt x="1651" y="506"/>
                </a:lnTo>
                <a:lnTo>
                  <a:pt x="1663" y="518"/>
                </a:lnTo>
                <a:lnTo>
                  <a:pt x="1672" y="532"/>
                </a:lnTo>
                <a:lnTo>
                  <a:pt x="1680" y="548"/>
                </a:lnTo>
                <a:lnTo>
                  <a:pt x="1685" y="576"/>
                </a:lnTo>
                <a:lnTo>
                  <a:pt x="1687" y="612"/>
                </a:lnTo>
                <a:close/>
                <a:moveTo>
                  <a:pt x="553" y="364"/>
                </a:moveTo>
                <a:lnTo>
                  <a:pt x="487" y="431"/>
                </a:lnTo>
                <a:lnTo>
                  <a:pt x="428" y="370"/>
                </a:lnTo>
                <a:lnTo>
                  <a:pt x="356" y="441"/>
                </a:lnTo>
                <a:lnTo>
                  <a:pt x="280" y="365"/>
                </a:lnTo>
                <a:lnTo>
                  <a:pt x="347" y="297"/>
                </a:lnTo>
                <a:lnTo>
                  <a:pt x="409" y="359"/>
                </a:lnTo>
                <a:lnTo>
                  <a:pt x="479" y="289"/>
                </a:lnTo>
                <a:lnTo>
                  <a:pt x="553" y="364"/>
                </a:lnTo>
                <a:close/>
                <a:moveTo>
                  <a:pt x="1636" y="637"/>
                </a:moveTo>
                <a:lnTo>
                  <a:pt x="1622" y="613"/>
                </a:lnTo>
                <a:lnTo>
                  <a:pt x="1605" y="593"/>
                </a:lnTo>
                <a:lnTo>
                  <a:pt x="1597" y="587"/>
                </a:lnTo>
                <a:lnTo>
                  <a:pt x="1589" y="583"/>
                </a:lnTo>
                <a:lnTo>
                  <a:pt x="1577" y="582"/>
                </a:lnTo>
                <a:lnTo>
                  <a:pt x="1561" y="584"/>
                </a:lnTo>
                <a:lnTo>
                  <a:pt x="1543" y="591"/>
                </a:lnTo>
                <a:lnTo>
                  <a:pt x="1536" y="595"/>
                </a:lnTo>
                <a:lnTo>
                  <a:pt x="1556" y="624"/>
                </a:lnTo>
                <a:lnTo>
                  <a:pt x="1568" y="636"/>
                </a:lnTo>
                <a:lnTo>
                  <a:pt x="1580" y="644"/>
                </a:lnTo>
                <a:lnTo>
                  <a:pt x="1590" y="649"/>
                </a:lnTo>
                <a:lnTo>
                  <a:pt x="1601" y="652"/>
                </a:lnTo>
                <a:lnTo>
                  <a:pt x="1611" y="649"/>
                </a:lnTo>
                <a:lnTo>
                  <a:pt x="1625" y="644"/>
                </a:lnTo>
                <a:lnTo>
                  <a:pt x="1636" y="637"/>
                </a:lnTo>
                <a:close/>
                <a:moveTo>
                  <a:pt x="1288" y="458"/>
                </a:moveTo>
                <a:lnTo>
                  <a:pt x="1287" y="475"/>
                </a:lnTo>
                <a:lnTo>
                  <a:pt x="1285" y="489"/>
                </a:lnTo>
                <a:lnTo>
                  <a:pt x="1280" y="500"/>
                </a:lnTo>
                <a:lnTo>
                  <a:pt x="1275" y="509"/>
                </a:lnTo>
                <a:lnTo>
                  <a:pt x="1268" y="516"/>
                </a:lnTo>
                <a:lnTo>
                  <a:pt x="1259" y="522"/>
                </a:lnTo>
                <a:lnTo>
                  <a:pt x="1248" y="525"/>
                </a:lnTo>
                <a:lnTo>
                  <a:pt x="1237" y="526"/>
                </a:lnTo>
                <a:lnTo>
                  <a:pt x="1222" y="523"/>
                </a:lnTo>
                <a:lnTo>
                  <a:pt x="1214" y="518"/>
                </a:lnTo>
                <a:lnTo>
                  <a:pt x="1208" y="513"/>
                </a:lnTo>
                <a:lnTo>
                  <a:pt x="1198" y="499"/>
                </a:lnTo>
                <a:lnTo>
                  <a:pt x="1191" y="483"/>
                </a:lnTo>
                <a:lnTo>
                  <a:pt x="1183" y="505"/>
                </a:lnTo>
                <a:lnTo>
                  <a:pt x="1179" y="513"/>
                </a:lnTo>
                <a:lnTo>
                  <a:pt x="1173" y="523"/>
                </a:lnTo>
                <a:lnTo>
                  <a:pt x="1165" y="529"/>
                </a:lnTo>
                <a:lnTo>
                  <a:pt x="1158" y="534"/>
                </a:lnTo>
                <a:lnTo>
                  <a:pt x="1150" y="538"/>
                </a:lnTo>
                <a:lnTo>
                  <a:pt x="1142" y="539"/>
                </a:lnTo>
                <a:lnTo>
                  <a:pt x="1134" y="538"/>
                </a:lnTo>
                <a:lnTo>
                  <a:pt x="1123" y="534"/>
                </a:lnTo>
                <a:lnTo>
                  <a:pt x="1114" y="529"/>
                </a:lnTo>
                <a:lnTo>
                  <a:pt x="1107" y="522"/>
                </a:lnTo>
                <a:lnTo>
                  <a:pt x="1101" y="513"/>
                </a:lnTo>
                <a:lnTo>
                  <a:pt x="1097" y="504"/>
                </a:lnTo>
                <a:lnTo>
                  <a:pt x="1094" y="492"/>
                </a:lnTo>
                <a:lnTo>
                  <a:pt x="1092" y="466"/>
                </a:lnTo>
                <a:lnTo>
                  <a:pt x="1095" y="430"/>
                </a:lnTo>
                <a:lnTo>
                  <a:pt x="1098" y="407"/>
                </a:lnTo>
                <a:lnTo>
                  <a:pt x="1070" y="439"/>
                </a:lnTo>
                <a:lnTo>
                  <a:pt x="1070" y="427"/>
                </a:lnTo>
                <a:lnTo>
                  <a:pt x="1079" y="408"/>
                </a:lnTo>
                <a:lnTo>
                  <a:pt x="1094" y="387"/>
                </a:lnTo>
                <a:lnTo>
                  <a:pt x="1113" y="373"/>
                </a:lnTo>
                <a:lnTo>
                  <a:pt x="1112" y="399"/>
                </a:lnTo>
                <a:lnTo>
                  <a:pt x="1112" y="424"/>
                </a:lnTo>
                <a:lnTo>
                  <a:pt x="1113" y="455"/>
                </a:lnTo>
                <a:lnTo>
                  <a:pt x="1117" y="476"/>
                </a:lnTo>
                <a:lnTo>
                  <a:pt x="1122" y="483"/>
                </a:lnTo>
                <a:lnTo>
                  <a:pt x="1127" y="490"/>
                </a:lnTo>
                <a:lnTo>
                  <a:pt x="1133" y="493"/>
                </a:lnTo>
                <a:lnTo>
                  <a:pt x="1142" y="494"/>
                </a:lnTo>
                <a:lnTo>
                  <a:pt x="1157" y="490"/>
                </a:lnTo>
                <a:lnTo>
                  <a:pt x="1164" y="485"/>
                </a:lnTo>
                <a:lnTo>
                  <a:pt x="1172" y="480"/>
                </a:lnTo>
                <a:lnTo>
                  <a:pt x="1181" y="467"/>
                </a:lnTo>
                <a:lnTo>
                  <a:pt x="1186" y="455"/>
                </a:lnTo>
                <a:lnTo>
                  <a:pt x="1182" y="433"/>
                </a:lnTo>
                <a:lnTo>
                  <a:pt x="1175" y="403"/>
                </a:lnTo>
                <a:lnTo>
                  <a:pt x="1171" y="387"/>
                </a:lnTo>
                <a:lnTo>
                  <a:pt x="1191" y="359"/>
                </a:lnTo>
                <a:lnTo>
                  <a:pt x="1196" y="376"/>
                </a:lnTo>
                <a:lnTo>
                  <a:pt x="1203" y="399"/>
                </a:lnTo>
                <a:lnTo>
                  <a:pt x="1206" y="425"/>
                </a:lnTo>
                <a:lnTo>
                  <a:pt x="1210" y="448"/>
                </a:lnTo>
                <a:lnTo>
                  <a:pt x="1214" y="464"/>
                </a:lnTo>
                <a:lnTo>
                  <a:pt x="1221" y="473"/>
                </a:lnTo>
                <a:lnTo>
                  <a:pt x="1227" y="480"/>
                </a:lnTo>
                <a:lnTo>
                  <a:pt x="1236" y="483"/>
                </a:lnTo>
                <a:lnTo>
                  <a:pt x="1246" y="484"/>
                </a:lnTo>
                <a:lnTo>
                  <a:pt x="1255" y="483"/>
                </a:lnTo>
                <a:lnTo>
                  <a:pt x="1261" y="479"/>
                </a:lnTo>
                <a:lnTo>
                  <a:pt x="1265" y="473"/>
                </a:lnTo>
                <a:lnTo>
                  <a:pt x="1268" y="464"/>
                </a:lnTo>
                <a:lnTo>
                  <a:pt x="1263" y="444"/>
                </a:lnTo>
                <a:lnTo>
                  <a:pt x="1260" y="431"/>
                </a:lnTo>
                <a:lnTo>
                  <a:pt x="1254" y="415"/>
                </a:lnTo>
                <a:lnTo>
                  <a:pt x="1239" y="384"/>
                </a:lnTo>
                <a:lnTo>
                  <a:pt x="1261" y="353"/>
                </a:lnTo>
                <a:lnTo>
                  <a:pt x="1279" y="401"/>
                </a:lnTo>
                <a:lnTo>
                  <a:pt x="1286" y="429"/>
                </a:lnTo>
                <a:lnTo>
                  <a:pt x="1288" y="458"/>
                </a:lnTo>
                <a:close/>
                <a:moveTo>
                  <a:pt x="846" y="364"/>
                </a:moveTo>
                <a:lnTo>
                  <a:pt x="1275" y="242"/>
                </a:lnTo>
                <a:lnTo>
                  <a:pt x="1222" y="284"/>
                </a:lnTo>
                <a:lnTo>
                  <a:pt x="792" y="406"/>
                </a:lnTo>
                <a:lnTo>
                  <a:pt x="846" y="364"/>
                </a:lnTo>
                <a:close/>
                <a:moveTo>
                  <a:pt x="892" y="106"/>
                </a:moveTo>
                <a:lnTo>
                  <a:pt x="881" y="110"/>
                </a:lnTo>
                <a:lnTo>
                  <a:pt x="875" y="101"/>
                </a:lnTo>
                <a:lnTo>
                  <a:pt x="869" y="95"/>
                </a:lnTo>
                <a:lnTo>
                  <a:pt x="863" y="92"/>
                </a:lnTo>
                <a:lnTo>
                  <a:pt x="859" y="95"/>
                </a:lnTo>
                <a:lnTo>
                  <a:pt x="853" y="100"/>
                </a:lnTo>
                <a:lnTo>
                  <a:pt x="844" y="125"/>
                </a:lnTo>
                <a:lnTo>
                  <a:pt x="834" y="162"/>
                </a:lnTo>
                <a:lnTo>
                  <a:pt x="825" y="205"/>
                </a:lnTo>
                <a:lnTo>
                  <a:pt x="813" y="205"/>
                </a:lnTo>
                <a:lnTo>
                  <a:pt x="805" y="178"/>
                </a:lnTo>
                <a:lnTo>
                  <a:pt x="797" y="156"/>
                </a:lnTo>
                <a:lnTo>
                  <a:pt x="787" y="144"/>
                </a:lnTo>
                <a:lnTo>
                  <a:pt x="780" y="140"/>
                </a:lnTo>
                <a:lnTo>
                  <a:pt x="762" y="140"/>
                </a:lnTo>
                <a:lnTo>
                  <a:pt x="754" y="138"/>
                </a:lnTo>
                <a:lnTo>
                  <a:pt x="748" y="134"/>
                </a:lnTo>
                <a:lnTo>
                  <a:pt x="743" y="128"/>
                </a:lnTo>
                <a:lnTo>
                  <a:pt x="738" y="121"/>
                </a:lnTo>
                <a:lnTo>
                  <a:pt x="736" y="115"/>
                </a:lnTo>
                <a:lnTo>
                  <a:pt x="736" y="106"/>
                </a:lnTo>
                <a:lnTo>
                  <a:pt x="737" y="96"/>
                </a:lnTo>
                <a:lnTo>
                  <a:pt x="741" y="88"/>
                </a:lnTo>
                <a:lnTo>
                  <a:pt x="747" y="84"/>
                </a:lnTo>
                <a:lnTo>
                  <a:pt x="755" y="83"/>
                </a:lnTo>
                <a:lnTo>
                  <a:pt x="769" y="85"/>
                </a:lnTo>
                <a:lnTo>
                  <a:pt x="781" y="94"/>
                </a:lnTo>
                <a:lnTo>
                  <a:pt x="793" y="106"/>
                </a:lnTo>
                <a:lnTo>
                  <a:pt x="802" y="125"/>
                </a:lnTo>
                <a:lnTo>
                  <a:pt x="820" y="165"/>
                </a:lnTo>
                <a:lnTo>
                  <a:pt x="828" y="129"/>
                </a:lnTo>
                <a:lnTo>
                  <a:pt x="834" y="103"/>
                </a:lnTo>
                <a:lnTo>
                  <a:pt x="842" y="83"/>
                </a:lnTo>
                <a:lnTo>
                  <a:pt x="846" y="74"/>
                </a:lnTo>
                <a:lnTo>
                  <a:pt x="850" y="68"/>
                </a:lnTo>
                <a:lnTo>
                  <a:pt x="854" y="63"/>
                </a:lnTo>
                <a:lnTo>
                  <a:pt x="859" y="59"/>
                </a:lnTo>
                <a:lnTo>
                  <a:pt x="867" y="56"/>
                </a:lnTo>
                <a:lnTo>
                  <a:pt x="874" y="57"/>
                </a:lnTo>
                <a:lnTo>
                  <a:pt x="880" y="61"/>
                </a:lnTo>
                <a:lnTo>
                  <a:pt x="893" y="75"/>
                </a:lnTo>
                <a:lnTo>
                  <a:pt x="892" y="106"/>
                </a:lnTo>
                <a:close/>
                <a:moveTo>
                  <a:pt x="500" y="84"/>
                </a:moveTo>
                <a:lnTo>
                  <a:pt x="500" y="92"/>
                </a:lnTo>
                <a:lnTo>
                  <a:pt x="497" y="101"/>
                </a:lnTo>
                <a:lnTo>
                  <a:pt x="487" y="117"/>
                </a:lnTo>
                <a:lnTo>
                  <a:pt x="481" y="123"/>
                </a:lnTo>
                <a:lnTo>
                  <a:pt x="472" y="131"/>
                </a:lnTo>
                <a:lnTo>
                  <a:pt x="450" y="143"/>
                </a:lnTo>
                <a:lnTo>
                  <a:pt x="389" y="167"/>
                </a:lnTo>
                <a:lnTo>
                  <a:pt x="356" y="167"/>
                </a:lnTo>
                <a:lnTo>
                  <a:pt x="398" y="148"/>
                </a:lnTo>
                <a:lnTo>
                  <a:pt x="420" y="136"/>
                </a:lnTo>
                <a:lnTo>
                  <a:pt x="440" y="123"/>
                </a:lnTo>
                <a:lnTo>
                  <a:pt x="471" y="98"/>
                </a:lnTo>
                <a:lnTo>
                  <a:pt x="395" y="98"/>
                </a:lnTo>
                <a:lnTo>
                  <a:pt x="387" y="99"/>
                </a:lnTo>
                <a:lnTo>
                  <a:pt x="370" y="112"/>
                </a:lnTo>
                <a:lnTo>
                  <a:pt x="370" y="91"/>
                </a:lnTo>
                <a:lnTo>
                  <a:pt x="383" y="72"/>
                </a:lnTo>
                <a:lnTo>
                  <a:pt x="393" y="64"/>
                </a:lnTo>
                <a:lnTo>
                  <a:pt x="404" y="62"/>
                </a:lnTo>
                <a:lnTo>
                  <a:pt x="500" y="62"/>
                </a:lnTo>
                <a:lnTo>
                  <a:pt x="502" y="69"/>
                </a:lnTo>
                <a:lnTo>
                  <a:pt x="500" y="84"/>
                </a:lnTo>
                <a:close/>
                <a:moveTo>
                  <a:pt x="117" y="259"/>
                </a:moveTo>
                <a:lnTo>
                  <a:pt x="113" y="276"/>
                </a:lnTo>
                <a:lnTo>
                  <a:pt x="105" y="294"/>
                </a:lnTo>
                <a:lnTo>
                  <a:pt x="96" y="303"/>
                </a:lnTo>
                <a:lnTo>
                  <a:pt x="88" y="310"/>
                </a:lnTo>
                <a:lnTo>
                  <a:pt x="78" y="314"/>
                </a:lnTo>
                <a:lnTo>
                  <a:pt x="68" y="315"/>
                </a:lnTo>
                <a:lnTo>
                  <a:pt x="58" y="314"/>
                </a:lnTo>
                <a:lnTo>
                  <a:pt x="48" y="310"/>
                </a:lnTo>
                <a:lnTo>
                  <a:pt x="41" y="303"/>
                </a:lnTo>
                <a:lnTo>
                  <a:pt x="35" y="294"/>
                </a:lnTo>
                <a:lnTo>
                  <a:pt x="29" y="282"/>
                </a:lnTo>
                <a:lnTo>
                  <a:pt x="25" y="270"/>
                </a:lnTo>
                <a:lnTo>
                  <a:pt x="23" y="259"/>
                </a:lnTo>
                <a:lnTo>
                  <a:pt x="22" y="246"/>
                </a:lnTo>
                <a:lnTo>
                  <a:pt x="23" y="227"/>
                </a:lnTo>
                <a:lnTo>
                  <a:pt x="26" y="205"/>
                </a:lnTo>
                <a:lnTo>
                  <a:pt x="33" y="182"/>
                </a:lnTo>
                <a:lnTo>
                  <a:pt x="40" y="156"/>
                </a:lnTo>
                <a:lnTo>
                  <a:pt x="50" y="131"/>
                </a:lnTo>
                <a:lnTo>
                  <a:pt x="60" y="107"/>
                </a:lnTo>
                <a:lnTo>
                  <a:pt x="71" y="86"/>
                </a:lnTo>
                <a:lnTo>
                  <a:pt x="84" y="67"/>
                </a:lnTo>
                <a:lnTo>
                  <a:pt x="83" y="80"/>
                </a:lnTo>
                <a:lnTo>
                  <a:pt x="79" y="97"/>
                </a:lnTo>
                <a:lnTo>
                  <a:pt x="74" y="117"/>
                </a:lnTo>
                <a:lnTo>
                  <a:pt x="68" y="140"/>
                </a:lnTo>
                <a:lnTo>
                  <a:pt x="55" y="184"/>
                </a:lnTo>
                <a:lnTo>
                  <a:pt x="52" y="202"/>
                </a:lnTo>
                <a:lnTo>
                  <a:pt x="51" y="217"/>
                </a:lnTo>
                <a:lnTo>
                  <a:pt x="53" y="231"/>
                </a:lnTo>
                <a:lnTo>
                  <a:pt x="57" y="245"/>
                </a:lnTo>
                <a:lnTo>
                  <a:pt x="64" y="256"/>
                </a:lnTo>
                <a:lnTo>
                  <a:pt x="70" y="260"/>
                </a:lnTo>
                <a:lnTo>
                  <a:pt x="75" y="261"/>
                </a:lnTo>
                <a:lnTo>
                  <a:pt x="84" y="258"/>
                </a:lnTo>
                <a:lnTo>
                  <a:pt x="91" y="249"/>
                </a:lnTo>
                <a:lnTo>
                  <a:pt x="100" y="234"/>
                </a:lnTo>
                <a:lnTo>
                  <a:pt x="109" y="212"/>
                </a:lnTo>
                <a:lnTo>
                  <a:pt x="112" y="217"/>
                </a:lnTo>
                <a:lnTo>
                  <a:pt x="116" y="225"/>
                </a:lnTo>
                <a:lnTo>
                  <a:pt x="117" y="242"/>
                </a:lnTo>
                <a:lnTo>
                  <a:pt x="117" y="259"/>
                </a:lnTo>
                <a:close/>
              </a:path>
            </a:pathLst>
          </a:custGeom>
          <a:solidFill>
            <a:schemeClr val="bg1"/>
          </a:solidFill>
          <a:ln w="9525">
            <a:noFill/>
            <a:round/>
            <a:headEnd/>
            <a:tailEnd/>
          </a:ln>
        </p:spPr>
        <p:txBody>
          <a:bodyPr/>
          <a:lstStyle/>
          <a:p>
            <a:endParaRPr lang="ar-SA" dirty="0"/>
          </a:p>
        </p:txBody>
      </p:sp>
    </p:spTree>
  </p:cSld>
  <p:clrMapOvr>
    <a:masterClrMapping/>
  </p:clrMapOvr>
  <p:transition/>
  <p:timing>
    <p:tnLst>
      <p:par>
        <p:cTn id="1" dur="indefinite" restart="never" nodeType="tmRoot"/>
      </p:par>
    </p:tnLst>
  </p:timing>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9646</TotalTime>
  <Words>907</Words>
  <Application>Microsoft Office PowerPoint</Application>
  <PresentationFormat>A4 Paper (210x297 mm)‎</PresentationFormat>
  <Paragraphs>107</Paragraphs>
  <Slides>15</Slides>
  <Notes>15</Notes>
  <HiddenSlides>0</HiddenSlides>
  <MMClips>0</MMClips>
  <ScaleCrop>false</ScaleCrop>
  <HeadingPairs>
    <vt:vector size="4" baseType="variant">
      <vt:variant>
        <vt:lpstr>سمة</vt:lpstr>
      </vt:variant>
      <vt:variant>
        <vt:i4>1</vt:i4>
      </vt:variant>
      <vt:variant>
        <vt:lpstr>عناوين الشرائح</vt:lpstr>
      </vt:variant>
      <vt:variant>
        <vt:i4>15</vt:i4>
      </vt:variant>
    </vt:vector>
  </HeadingPairs>
  <TitlesOfParts>
    <vt:vector size="16" baseType="lpstr">
      <vt:lpstr>Office Theme</vt:lpstr>
      <vt:lpstr>الشريحة 1</vt:lpstr>
      <vt:lpstr>المحاضرة الثانيةعشرة</vt:lpstr>
      <vt:lpstr>الشريحة 3</vt:lpstr>
      <vt:lpstr>الشريحة 4</vt:lpstr>
      <vt:lpstr>الشريحة 5</vt:lpstr>
      <vt:lpstr>الشريحة 6</vt:lpstr>
      <vt:lpstr>الشريحة 7</vt:lpstr>
      <vt:lpstr>الشريحة 8</vt:lpstr>
      <vt:lpstr>الشريحة 9</vt:lpstr>
      <vt:lpstr>الشريحة 10</vt:lpstr>
      <vt:lpstr>الشريحة 11</vt:lpstr>
      <vt:lpstr>الشريحة 12</vt:lpstr>
      <vt:lpstr>الشريحة 13</vt:lpstr>
      <vt:lpstr>الشريحة 14</vt:lpstr>
      <vt:lpstr>الشريحة 15</vt:lpstr>
    </vt:vector>
  </TitlesOfParts>
  <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Slide 1</dc:title>
  <dc:creator>nader darawsheh</dc:creator>
  <cp:lastModifiedBy>السراج</cp:lastModifiedBy>
  <cp:revision>674</cp:revision>
  <dcterms:created xsi:type="dcterms:W3CDTF">2009-10-14T19:14:34Z</dcterms:created>
  <dcterms:modified xsi:type="dcterms:W3CDTF">2010-12-04T04:45:24Z</dcterms:modified>
</cp:coreProperties>
</file>