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1" r:id="rId3"/>
    <p:sldId id="35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4" y="-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12/18/2010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الثالثة عشرة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447800"/>
          </a:xfrm>
        </p:spPr>
        <p:txBody>
          <a:bodyPr/>
          <a:lstStyle/>
          <a:p>
            <a:pPr rtl="1" eaLnBrk="1" hangingPunct="1"/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القراءة الدراسية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القراءة الدراسية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مقدمة: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0"/>
            <a:ext cx="9067800" cy="41910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2700" b="1" dirty="0" smtClean="0"/>
              <a:t>الكل يرسل أبناءه إلى المدرسة ؛ لتعلم القراءة والكتابة ولكن أين من يستغل الجهد.</a:t>
            </a:r>
          </a:p>
          <a:p>
            <a:pPr algn="just">
              <a:buFont typeface="Arial" pitchFamily="34" charset="0"/>
              <a:buChar char="•"/>
            </a:pPr>
            <a:r>
              <a:rPr lang="ar-SA" sz="2700" b="1" dirty="0" smtClean="0"/>
              <a:t>حب القراءة يبدأ من داخل أروقة المدرسة ، فهي المكان الأول في تعليم القراءة لدى الطالب.</a:t>
            </a:r>
          </a:p>
          <a:p>
            <a:pPr algn="just">
              <a:buFont typeface="Arial" pitchFamily="34" charset="0"/>
              <a:buChar char="•"/>
            </a:pPr>
            <a:r>
              <a:rPr lang="ar-SA" sz="2700" b="1" dirty="0" smtClean="0"/>
              <a:t>لا بد من غرس قيمة العلم وفضيلة التعلم في نفوس الطلاب ، وإذكاء حب التطلع والريادة المعرفية وليس الشهادة.</a:t>
            </a:r>
          </a:p>
          <a:p>
            <a:pPr algn="just">
              <a:buFont typeface="Arial" pitchFamily="34" charset="0"/>
              <a:buChar char="•"/>
            </a:pPr>
            <a:r>
              <a:rPr lang="ar-SA" sz="2700" b="1" dirty="0" smtClean="0"/>
              <a:t>عن معاذ بن جبل عن النبي صلى الله عليه وسلم قال: (( تعلموا العلم فإنّ تعلمه لله خشية وطلبه عبادة)).</a:t>
            </a:r>
          </a:p>
          <a:p>
            <a:pPr algn="ctr"/>
            <a:r>
              <a:rPr lang="ar-SA" sz="2700" b="1" dirty="0" smtClean="0"/>
              <a:t> من لم يـذق مرّ التعلم ساعة		تجرع ذلّ الجهل طول حياته</a:t>
            </a:r>
          </a:p>
          <a:p>
            <a:pPr algn="ctr"/>
            <a:r>
              <a:rPr lang="ar-SA" sz="2700" b="1" dirty="0" smtClean="0"/>
              <a:t>ومن </a:t>
            </a:r>
            <a:r>
              <a:rPr lang="ar-SA" sz="2700" b="1" dirty="0" err="1" smtClean="0"/>
              <a:t>فاته</a:t>
            </a:r>
            <a:r>
              <a:rPr lang="ar-SA" sz="2700" b="1" dirty="0" smtClean="0"/>
              <a:t> التعليم وقت شبابه		فـكـبر عـلـيه أربـعـاً لـوفـاته</a:t>
            </a:r>
            <a:endParaRPr lang="ar-SA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قواعد التعلم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447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لا بدّ من مثير ومحفز للتعلم يستنهض قواك العقلية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209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500" b="1" dirty="0" smtClean="0">
                <a:solidFill>
                  <a:srgbClr val="FFFF00"/>
                </a:solidFill>
              </a:rPr>
              <a:t>حدد الهدف الذي ترغب الوصول له ولا تجعل الصدفة تعلمك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2971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اقرأ بتمعن وتخطيط واستمتاع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ضع لك جدولاً زمنياً مكتوباً ومرتباً منذ بداية العام الدراسي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4495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زد معدل تركيزك بالاستمرار ، وتعلم في وقت أقل بتقنية ذكية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8" grpId="0" animBg="1" autoUpdateAnimBg="0"/>
      <p:bldP spid="10" grpId="0" animBg="1" autoUpdateAnimBg="0"/>
      <p:bldP spid="12" grpId="0" animBg="1" autoUpdateAnimBg="0"/>
      <p:bldP spid="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جدول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447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500" b="1" dirty="0" smtClean="0">
                <a:solidFill>
                  <a:srgbClr val="FFFF00"/>
                </a:solidFill>
              </a:rPr>
              <a:t>كن واقعياً في توزيع الوقت واحسب أوقات الراحة واكتب ذلك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209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خطط لدراسة الموضوعات التي تحتاج إلى جهد واختر أفضل الأوقات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2971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طبق قاعدة 30/3 فبعد كل 30 دقيقة 3 دقائق راحة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2900" b="1" dirty="0" smtClean="0">
                <a:solidFill>
                  <a:srgbClr val="FFFF00"/>
                </a:solidFill>
              </a:rPr>
              <a:t>ثبت أن الأوقات المتقاربة المنفصلة أفضل من الساعات الطويلة المستمرة</a:t>
            </a:r>
            <a:endParaRPr lang="en-US" sz="29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4495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ضع إشارة على كل الإنجازات التي أنجزتها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8" grpId="0" animBg="1" autoUpdateAnimBg="0"/>
      <p:bldP spid="10" grpId="0" animBg="1" autoUpdateAnimBg="0"/>
      <p:bldP spid="12" grpId="0" animBg="1" autoUpdateAnimBg="0"/>
      <p:bldP spid="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إرشادات للمذاكرة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447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500" b="1" dirty="0" smtClean="0">
                <a:solidFill>
                  <a:srgbClr val="FFFF00"/>
                </a:solidFill>
              </a:rPr>
              <a:t>ضع خطاً تحت أي معلومات لا تفهمها من الكتاب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209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ارسم مخططاً وخريطة للمعلومات وضع عليها الأفكار الرئيسة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2971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بعد قراءة الكتاب توقف وضع ما تعلمته في قالب تصوغه لنفسك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عد إلى ما لم تفهمه واستعن بمصادر خارجية لفهمه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5181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500" b="1" dirty="0" smtClean="0">
                <a:solidFill>
                  <a:srgbClr val="FFFF00"/>
                </a:solidFill>
              </a:rPr>
              <a:t>راجع المواد التي ذاكرتها من حين لآخر 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طبق المعلومات في حياتك ، فحينئذ ستكون مفهومة ومرغوبة</a:t>
            </a:r>
            <a:endParaRPr lang="en-US" sz="3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8" grpId="0" animBg="1" autoUpdateAnimBg="0"/>
      <p:bldP spid="10" grpId="0" animBg="1" autoUpdateAnimBg="0"/>
      <p:bldP spid="12" grpId="0" animBg="1" autoUpdateAnimBg="0"/>
      <p:bldP spid="9" grpId="0" animBg="1" autoUpdateAnimBg="0"/>
      <p:bldP spid="1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برامج القراءة الدراسية والمذاكرة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3622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حدد ماذا تريد أن تعرف من معلومات من هذا الدرس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00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استعن بكتب أخرى تشرح مطلبك ، واقرأ موضوعات تتعلق بالدرس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3962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000" b="1" dirty="0" smtClean="0">
                <a:solidFill>
                  <a:srgbClr val="FFFF00"/>
                </a:solidFill>
              </a:rPr>
              <a:t>اكتب ملاحظاتك قبل حضور الدرس واستذكر بذكاء أعلى لا بجهد أكبر</a:t>
            </a:r>
            <a:endParaRPr lang="en-US" sz="30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724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حاول دائما تفكيك وتبسيط المصطلحات الصعبة</a:t>
            </a:r>
            <a:endParaRPr lang="en-US" sz="34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524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القراءة التحضيرية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برامج القراءة الدراسية والمذاكرة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6764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شارك بفاعلية ، وساهم في طرح الأسئلة والمناقشات الجادة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048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تعلم التمييز بين المهم والأهم وبين الفكرة الرئيسية والفرعية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استفد من الدقائق بين الحصص بمراجعة الملاحظات وإكمالها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5105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أدرج واجباتك في مفكرتك اليومية</a:t>
            </a:r>
            <a:endParaRPr lang="en-US" sz="34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القراءة الفصلية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438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دوّن ملاحظاتك ولا </a:t>
            </a:r>
            <a:r>
              <a:rPr lang="ar-SA" sz="3300" b="1" dirty="0" smtClean="0">
                <a:solidFill>
                  <a:srgbClr val="FFFF00"/>
                </a:solidFill>
              </a:rPr>
              <a:t>تعتد </a:t>
            </a:r>
            <a:r>
              <a:rPr lang="ar-SA" sz="3300" b="1" dirty="0" smtClean="0">
                <a:solidFill>
                  <a:srgbClr val="FFFF00"/>
                </a:solidFill>
              </a:rPr>
              <a:t>كتابة كل شيء وتمكّن من المادة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ارسم خريطة عقلية واكتب العنوان في الوسط واكتب أهم النقاط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  <p:bldP spid="9" grpId="0" animBg="1" autoUpdateAnimBg="0"/>
      <p:bldP spid="14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برامج القراءة الدراسية والمذاكرة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3622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اعمل ملف أو مذكرة لكل مادة وكن مرناً في طريقة المذكرة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00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تعامل مع كل نوع من أنواع المواد بطريقة مختلفة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3962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قلّب الصفحات بشكل فعال وأتقن تقنيات العين واليد في القراءة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724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2800" b="1" dirty="0" smtClean="0">
                <a:solidFill>
                  <a:srgbClr val="FFFF00"/>
                </a:solidFill>
              </a:rPr>
              <a:t>كرر كل درس بعد 15 دقيقة وراجع بعد 48 ساعة وكافئ نفسك عند الإتمام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524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القراءة للمذاكرة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762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برامج القراءة الدراسية والمذاكرة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5240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ابحث عن فكرة مناسبة وموضوع يناسب تطلعاتك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2895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اجمع كل المصادر التي تتكلم عن الموضوع واقرأ قراءة مرنة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267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ضع جدولا للابتداء والانتهاء وقسّم الأعمال على فترات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953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يفضّل الكتابة مباشرة على الحاسب لسهولة التعديل والإضافة</a:t>
            </a:r>
            <a:endParaRPr lang="en-US" sz="34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914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القراءة للبحث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286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اكتب الأفكار الرئيسية والفرعية التي تريد كتابتها وتشغل ذهنك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3581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ضع لكل فكرة عنواناً وسجل المراجع والصفحات التي تدعم أفكارك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AutoShape 19" descr="OFFISUPP"/>
          <p:cNvSpPr>
            <a:spLocks noChangeArrowheads="1"/>
          </p:cNvSpPr>
          <p:nvPr/>
        </p:nvSpPr>
        <p:spPr bwMode="auto">
          <a:xfrm>
            <a:off x="533400" y="5638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دقق وصحّح وتمم البحث بالمقدمة والخاتمة والفهارس ...الخ</a:t>
            </a:r>
            <a:endParaRPr lang="en-US" sz="3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  <p:bldP spid="9" grpId="0" animBg="1" autoUpdateAnimBg="0"/>
      <p:bldP spid="14" grpId="0" animBg="1" autoUpdateAnimBg="0"/>
      <p:bldP spid="1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برامج القراءة الدراسية والمذاكرة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6764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كن متفائلاً ومارس عملية الاسترخاء والتفكير التأملي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048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تصفح بشكل سريع لأخذ انطباع أولي وتجنب حشو المعلومات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راجع ملاحظاتك والأشياء التي تشعر أنها نقطة ضعفك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5105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000" b="1" dirty="0" smtClean="0">
                <a:solidFill>
                  <a:srgbClr val="FFFF00"/>
                </a:solidFill>
              </a:rPr>
              <a:t>اقرأ التعليمات بشكل مركز واقرأ ورقة الأسئلة كاملة ووزع وقتك عليها</a:t>
            </a:r>
            <a:endParaRPr lang="en-US" sz="30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القراءة للامتحانات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438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2500" b="1" dirty="0" smtClean="0">
                <a:solidFill>
                  <a:srgbClr val="FFFF00"/>
                </a:solidFill>
              </a:rPr>
              <a:t>لا تعوّد نفسك على السهر فثبت أن التحصيل ينخفض 25% لمن ينام نهاراً ويذاكر ليلاً</a:t>
            </a:r>
            <a:endParaRPr lang="en-US" sz="25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اقرأ الملخصات المصاحبة وركز على أهم الأفكار واحفظها جيداً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AutoShape 19" descr="OFFISUPP"/>
          <p:cNvSpPr>
            <a:spLocks noChangeArrowheads="1"/>
          </p:cNvSpPr>
          <p:nvPr/>
        </p:nvSpPr>
        <p:spPr bwMode="auto">
          <a:xfrm>
            <a:off x="1828800" y="5791200"/>
            <a:ext cx="6019800" cy="457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ctr"/>
            <a:r>
              <a:rPr lang="ar-SA" sz="3000" b="1" dirty="0" smtClean="0">
                <a:solidFill>
                  <a:srgbClr val="FFFF00"/>
                </a:solidFill>
              </a:rPr>
              <a:t>ألحّ بدعاء الله </a:t>
            </a:r>
            <a:r>
              <a:rPr lang="ar-SA" sz="3000" b="1" smtClean="0">
                <a:solidFill>
                  <a:srgbClr val="FFFF00"/>
                </a:solidFill>
              </a:rPr>
              <a:t>بالتوفيق والنجاح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  <p:bldP spid="9" grpId="0" animBg="1" autoUpdateAnimBg="0"/>
      <p:bldP spid="14" grpId="0" animBg="1" autoUpdateAnimBg="0"/>
      <p:bldP spid="1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9823</TotalTime>
  <Words>564</Words>
  <Application>Microsoft Office PowerPoint</Application>
  <PresentationFormat>A4 Paper (210x297 mm)‎</PresentationFormat>
  <Paragraphs>90</Paragraphs>
  <Slides>12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الثالثة 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</cp:lastModifiedBy>
  <cp:revision>693</cp:revision>
  <dcterms:created xsi:type="dcterms:W3CDTF">2009-10-14T19:14:34Z</dcterms:created>
  <dcterms:modified xsi:type="dcterms:W3CDTF">2010-12-18T04:37:22Z</dcterms:modified>
</cp:coreProperties>
</file>