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73" r:id="rId2"/>
    <p:sldId id="374" r:id="rId3"/>
    <p:sldId id="375" r:id="rId4"/>
    <p:sldId id="376" r:id="rId5"/>
    <p:sldId id="377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1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5/13/2012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moddoghan@kfu.edu.s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maad099@gmail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قبل الامتحان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4800" y="1371600"/>
            <a:ext cx="8915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تذكير: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828800"/>
            <a:ext cx="9067800" cy="4191000"/>
          </a:xfrm>
          <a:prstGeom prst="rect">
            <a:avLst/>
          </a:prstGeo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الامتحان آلية لقياس مدى استيعاب الطالب للمادة ، وليس لإثبات تفوق الأستاذ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الاختبار سيكون إن شاء الله سهلاً وميسراً ، ولكن فيه بعض الأسئلة تحتاج إلى تركيز.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طريقة الاختبار ستكون اختيار متعدد كل سؤال فيه أربع خيارات.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عدد الأسئلة 70 سؤالاً على كل سؤال درجة.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يمكن لأي طالب أن يحاول أن يضع أسئلة على أي موضوع ليمرن نفسه.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الاختبار سيكون من المحتوى فقط.</a:t>
            </a:r>
          </a:p>
          <a:p>
            <a:pPr algn="ctr"/>
            <a:r>
              <a:rPr lang="ar-SA" sz="4400" b="1" dirty="0" smtClean="0"/>
              <a:t>أتمنى للجميع التوفيق والسداد.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مراجع في المادة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76400"/>
            <a:ext cx="9067800" cy="4343400"/>
          </a:xfrm>
          <a:prstGeom prst="rect">
            <a:avLst/>
          </a:prstGeo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333 تقنية للتدريب والإلقاء الفعّال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الأولى ، 1420هـ.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66 وصية ومهارة لإدارة اجتماع ناجح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الأولى ، 1421هـ.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استمتع بحياتك ، د. محمد </a:t>
            </a:r>
            <a:r>
              <a:rPr lang="ar-SA" sz="2000" dirty="0" err="1" smtClean="0"/>
              <a:t>العريفي</a:t>
            </a:r>
            <a:r>
              <a:rPr lang="ar-SA" sz="2000" dirty="0" smtClean="0"/>
              <a:t> ، دار الحميد للنشر والتوزيع.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الأسرار العجيبة للاستماع والإنصات ، أكرم عثمان ، ، دار ابن حزم للطباعة والنشر والتوزيع ، لبنان ، الطبعة الأولى ، 1421هـ.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أمسك عليك هذا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الثانية ، 1418هـ.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الجديد في القراءة المثلى والتربية والتعليم ، محمد فطاني ، مؤسسة الكتب الثقافية ، الطبعة الأولى 1424هـ.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صناعة الثقافة ، د. طارق </a:t>
            </a:r>
            <a:r>
              <a:rPr lang="ar-SA" sz="2000" dirty="0" err="1" smtClean="0"/>
              <a:t>السويدان</a:t>
            </a:r>
            <a:r>
              <a:rPr lang="ar-SA" sz="2000" dirty="0" smtClean="0"/>
              <a:t> ، فيصل </a:t>
            </a:r>
            <a:r>
              <a:rPr lang="ar-SA" sz="2000" dirty="0" err="1" smtClean="0"/>
              <a:t>باشراحيل</a:t>
            </a:r>
            <a:r>
              <a:rPr lang="ar-SA" sz="2000" dirty="0" smtClean="0"/>
              <a:t> ، شركة الإبداع الفكري للنشر والتوزيع ، الكويت ، الطبعة الثانية 1430هـ.</a:t>
            </a:r>
            <a:endParaRPr lang="en-US" sz="2000" dirty="0" smtClean="0"/>
          </a:p>
          <a:p>
            <a:pPr algn="just"/>
            <a:endParaRPr lang="ar-SA" sz="20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مراجع في المادة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9067800" cy="4648200"/>
          </a:xfrm>
          <a:prstGeom prst="rect">
            <a:avLst/>
          </a:prstGeo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طريقة إلى قلوب الآخرين ، علا محجوب ، دار اللطائف للنشر والتوزيع ، مصر.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الطفل القارئ ، د. طارق </a:t>
            </a:r>
            <a:r>
              <a:rPr lang="ar-SA" sz="2000" dirty="0" err="1" smtClean="0"/>
              <a:t>السويدان</a:t>
            </a:r>
            <a:r>
              <a:rPr lang="ar-SA" sz="2000" dirty="0" smtClean="0"/>
              <a:t> ، فيصل </a:t>
            </a:r>
            <a:r>
              <a:rPr lang="ar-SA" sz="2000" dirty="0" err="1" smtClean="0"/>
              <a:t>باشراحيل</a:t>
            </a:r>
            <a:r>
              <a:rPr lang="ar-SA" sz="2000" dirty="0" smtClean="0"/>
              <a:t> ، شركة الإبداع الفكري للنشر والتوزيع ، الكويت ، الطبعة الثانية 1430هـ.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فن الاتصال ، برت دكر ، ترجمة: د. </a:t>
            </a:r>
            <a:r>
              <a:rPr lang="ar-SA" sz="2000" dirty="0" err="1" smtClean="0"/>
              <a:t>عبدالرحمن</a:t>
            </a:r>
            <a:r>
              <a:rPr lang="ar-SA" sz="2000" dirty="0" smtClean="0"/>
              <a:t> </a:t>
            </a:r>
            <a:r>
              <a:rPr lang="ar-SA" sz="2000" dirty="0" err="1" smtClean="0"/>
              <a:t>الشمراني</a:t>
            </a:r>
            <a:r>
              <a:rPr lang="ar-SA" sz="2000" dirty="0" smtClean="0"/>
              <a:t> ، دار المعرفة للتنمية البشرية ، المملكة العربية السعودية ، الطبعة الأولى 1421هـ.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فن الإلقاء الرائع ، د. طارق </a:t>
            </a:r>
            <a:r>
              <a:rPr lang="ar-SA" sz="2000" dirty="0" err="1" smtClean="0"/>
              <a:t>السويدان</a:t>
            </a:r>
            <a:r>
              <a:rPr lang="ar-SA" sz="2000" dirty="0" smtClean="0"/>
              <a:t> ، شركة الإبداع الفكري للنشر والتوزيع ، الكويت ، الطبعة الثالثة 1425هـ.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فنون الحوار والإقناع ، محمد ديماس ، دار ابن حزم للطباعة والنشر والتوزيع ، لبنان ، الطبعة الأولى ، 1430هـ.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القراءة الذكية ، د. ساجد </a:t>
            </a:r>
            <a:r>
              <a:rPr lang="ar-SA" sz="2000" dirty="0" err="1" smtClean="0"/>
              <a:t>العبدلي</a:t>
            </a:r>
            <a:r>
              <a:rPr lang="ar-SA" sz="2000" dirty="0" smtClean="0"/>
              <a:t> ، شركة الإبداع الفكري للنشر والتوزيع ، الكويت ، الطبعة الأولى 1427هـ.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قوة السحر ، برايان تراسي ، رون آردين ، مكتبة جرير ، المملكة العربية السعودية ، الطبعة الأولى 2009م.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الكنز الذي لا يكلف درهماً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دار ابن حزم للطباعة والنشر والتوزيع ، لبنان ، الطبعة الثانية ، 1418هـ.</a:t>
            </a:r>
          </a:p>
          <a:p>
            <a:pPr>
              <a:buFont typeface="Arial" pitchFamily="34" charset="0"/>
              <a:buChar char="•"/>
            </a:pPr>
            <a:r>
              <a:rPr lang="ar-SA" sz="2000" dirty="0" smtClean="0"/>
              <a:t>كيف أقرأ ، د. طارق </a:t>
            </a:r>
            <a:r>
              <a:rPr lang="ar-SA" sz="2000" dirty="0" err="1" smtClean="0"/>
              <a:t>السويدان</a:t>
            </a:r>
            <a:r>
              <a:rPr lang="ar-SA" sz="2000" dirty="0" smtClean="0"/>
              <a:t> ، فيصل </a:t>
            </a:r>
            <a:r>
              <a:rPr lang="ar-SA" sz="2000" dirty="0" err="1" smtClean="0"/>
              <a:t>باشراحيل</a:t>
            </a:r>
            <a:r>
              <a:rPr lang="ar-SA" sz="2000" dirty="0" smtClean="0"/>
              <a:t> ، شركة الإبداع الفكري للنشر والتوزيع ، الكويت ، الطبعة الثانية 1430هـ.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مراجع في المادة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9067800" cy="4648200"/>
          </a:xfrm>
          <a:prstGeom prst="rect">
            <a:avLst/>
          </a:prstGeo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لا تكن شبحاً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الثانية ، 1418هـ.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لا تكن كصاحب </a:t>
            </a:r>
            <a:r>
              <a:rPr lang="ar-SA" sz="2000" dirty="0" err="1" smtClean="0"/>
              <a:t>الجبّاعة</a:t>
            </a:r>
            <a:r>
              <a:rPr lang="ar-SA" sz="2000" dirty="0" smtClean="0"/>
              <a:t> ، </a:t>
            </a:r>
            <a:r>
              <a:rPr lang="ar-SA" sz="2000" dirty="0" err="1" smtClean="0"/>
              <a:t>د</a:t>
            </a:r>
            <a:r>
              <a:rPr lang="ar-SA" sz="2000" dirty="0" smtClean="0"/>
              <a:t>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الثانية ، 1418هـ.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ماذا أقرأ ، للدكتور طارق السويدان ، فيصل باشراحيل ، شركة الإبداع الفكري للنشر والتوزيع ، الكويت ، الطبعة الثانية 1430هـ.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منهج التربية النبوية للطفل المسلم ، محمد نور الدين سويد ، دار ابن كثير ، سوريا ، الطبعة الأولى 1419هـ.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وإذا غلا شيء عليّ تركته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الثانية ، 1418هـ.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في الختام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371600"/>
            <a:ext cx="9296400" cy="4648200"/>
          </a:xfrm>
          <a:prstGeom prst="rect">
            <a:avLst/>
          </a:prstGeo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800" b="1" dirty="0" smtClean="0"/>
              <a:t>أعتذر عن التقصير والأخطاء.</a:t>
            </a:r>
          </a:p>
          <a:p>
            <a:pPr lvl="0" algn="just">
              <a:buFont typeface="Arial" pitchFamily="34" charset="0"/>
              <a:buChar char="•"/>
            </a:pPr>
            <a:r>
              <a:rPr lang="ar-SA" sz="2800" b="1" dirty="0" smtClean="0"/>
              <a:t>أتمنى من الجميع الاستفادة من المادة في الحياة ، والمشاركة في التغيير للأفضل.</a:t>
            </a:r>
          </a:p>
          <a:p>
            <a:pPr lvl="0" algn="just">
              <a:buFont typeface="Arial" pitchFamily="34" charset="0"/>
              <a:buChar char="•"/>
            </a:pPr>
            <a:r>
              <a:rPr lang="ar-SA" sz="2800" b="1" dirty="0" smtClean="0"/>
              <a:t>أتمنى الاستمرار في التجارب والتطوير للنفس.</a:t>
            </a:r>
          </a:p>
          <a:p>
            <a:pPr lvl="0" algn="just">
              <a:buFont typeface="Arial" pitchFamily="34" charset="0"/>
              <a:buChar char="•"/>
            </a:pPr>
            <a:r>
              <a:rPr lang="ar-SA" sz="2800" b="1" dirty="0" smtClean="0"/>
              <a:t>أسعد بالملاحظات والاقتراحات سواء على البريد أو الفاكس ، أو الهاتف</a:t>
            </a:r>
          </a:p>
          <a:p>
            <a:pPr lvl="0" algn="just">
              <a:buFont typeface="Arial" pitchFamily="34" charset="0"/>
              <a:buChar char="•"/>
            </a:pPr>
            <a:r>
              <a:rPr lang="ar-SA" sz="2800" b="1" dirty="0" smtClean="0"/>
              <a:t>البريد الالكتروني: </a:t>
            </a:r>
            <a:r>
              <a:rPr lang="en-US" sz="2800" b="1" dirty="0" smtClean="0">
                <a:hlinkClick r:id="rId3"/>
              </a:rPr>
              <a:t>moddoghan@kfu.edu.sa</a:t>
            </a:r>
            <a:endParaRPr lang="ar-SA" sz="2800" b="1" dirty="0" smtClean="0"/>
          </a:p>
          <a:p>
            <a:pPr lvl="0" algn="ctr"/>
            <a:r>
              <a:rPr lang="en-US" sz="2800" b="1" dirty="0" smtClean="0">
                <a:hlinkClick r:id="rId4"/>
              </a:rPr>
              <a:t>maad099@gmail.com</a:t>
            </a:r>
            <a:endParaRPr lang="en-US" sz="2800" b="1" dirty="0" smtClean="0"/>
          </a:p>
          <a:p>
            <a:pPr lvl="0" algn="just"/>
            <a:r>
              <a:rPr lang="ar-SA" sz="2800" b="1" dirty="0" smtClean="0"/>
              <a:t>الهاتف الجوال: 0506684659</a:t>
            </a:r>
          </a:p>
          <a:p>
            <a:pPr lvl="0" algn="just"/>
            <a:r>
              <a:rPr lang="ar-SA" sz="2800" b="1" dirty="0" smtClean="0"/>
              <a:t>الفاكس: 035896128</a:t>
            </a:r>
            <a:endParaRPr lang="ar-SA" sz="2800" dirty="0" smtClean="0"/>
          </a:p>
          <a:p>
            <a:pPr lvl="0" algn="just">
              <a:buFont typeface="Arial" pitchFamily="34" charset="0"/>
              <a:buChar char="•"/>
            </a:pPr>
            <a:endParaRPr lang="ar-SA" sz="2800" dirty="0" smtClean="0"/>
          </a:p>
          <a:p>
            <a:pPr lvl="0">
              <a:buFont typeface="Arial" pitchFamily="34" charset="0"/>
              <a:buChar char="•"/>
            </a:pPr>
            <a:endParaRPr lang="ar-SA" sz="2400" dirty="0" smtClean="0"/>
          </a:p>
          <a:p>
            <a:pPr lvl="0"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9919</TotalTime>
  <Words>613</Words>
  <Application>Microsoft Office PowerPoint</Application>
  <PresentationFormat>A4 Paper (210x297 mm)‎</PresentationFormat>
  <Paragraphs>51</Paragraphs>
  <Slides>6</Slides>
  <Notes>6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707</cp:revision>
  <dcterms:created xsi:type="dcterms:W3CDTF">2009-10-14T19:14:34Z</dcterms:created>
  <dcterms:modified xsi:type="dcterms:W3CDTF">2012-05-13T04:35:16Z</dcterms:modified>
</cp:coreProperties>
</file>