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-9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17/11/33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85852" y="5105400"/>
            <a:ext cx="6400800" cy="1752600"/>
          </a:xfrm>
        </p:spPr>
        <p:txBody>
          <a:bodyPr/>
          <a:lstStyle/>
          <a:p>
            <a:r>
              <a:rPr lang="ar-SA" dirty="0" err="1" smtClean="0"/>
              <a:t>الايميل</a:t>
            </a:r>
            <a:r>
              <a:rPr lang="ar-SA" dirty="0" smtClean="0"/>
              <a:t> : </a:t>
            </a:r>
            <a:r>
              <a:rPr lang="en-US" sz="3200" dirty="0" smtClean="0"/>
              <a:t>ahishbool@kfu.edu.sa</a:t>
            </a:r>
            <a:endParaRPr lang="ar-SA" sz="3200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7772400" cy="3600450"/>
          </a:xfrm>
        </p:spPr>
        <p:txBody>
          <a:bodyPr>
            <a:normAutofit fontScale="90000"/>
          </a:bodyPr>
          <a:lstStyle/>
          <a:p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اسم المقرر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فقه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السيره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الكتاب المقرر 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: فقه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السيره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النبويه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للمؤلف </a:t>
            </a:r>
            <a:r>
              <a:rPr lang="ar-SA" sz="5300" dirty="0" smtClean="0">
                <a:solidFill>
                  <a:schemeClr val="tx1"/>
                </a:solidFill>
                <a:latin typeface="Adobe Arabic" pitchFamily="18" charset="-78"/>
                <a:cs typeface="Adobe Arabic" pitchFamily="18" charset="-78"/>
              </a:rPr>
              <a:t>: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5300" dirty="0" smtClean="0">
                <a:solidFill>
                  <a:srgbClr val="FF0000"/>
                </a:solidFill>
                <a:latin typeface="Adobe Arabic" pitchFamily="18" charset="-78"/>
                <a:cs typeface="Adobe Arabic" pitchFamily="18" charset="-78"/>
              </a:rPr>
              <a:t>منير محمد الغضبان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استاذ</a:t>
            </a: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 المادة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د/</a:t>
            </a:r>
            <a:r>
              <a:rPr lang="ar-SA" sz="4400" dirty="0" err="1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عبدالرحمن</a:t>
            </a: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 بن محمد </a:t>
            </a:r>
            <a:r>
              <a:rPr lang="ar-SA" sz="4400" dirty="0" err="1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هشبول</a:t>
            </a: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 الشهري </a:t>
            </a:r>
            <a:endParaRPr lang="ar-SA" sz="4400" dirty="0">
              <a:solidFill>
                <a:srgbClr val="FF0000"/>
              </a:solidFill>
              <a:latin typeface="Adobe Caslon Pro" pitchFamily="18" charset="0"/>
              <a:cs typeface="Adobe Arabic" pitchFamily="18" charset="-78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6072198" y="-285776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أهمية دراسة السيرة النبوية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التأسي بالنبي صلى الله عليه وسلم قال تعالى:{ لقد كان لكم في رسول الله أسوة حسنة لمن كان يرجوا الله واليوم الآخر}.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استنتاج العبر والعظات التي تنطق </a:t>
            </a:r>
            <a:r>
              <a:rPr lang="ar-SA" sz="3600" b="1" dirty="0" err="1" smtClean="0">
                <a:cs typeface="Traditional Arabic" pitchFamily="2" charset="-78"/>
              </a:rPr>
              <a:t>بها</a:t>
            </a:r>
            <a:r>
              <a:rPr lang="ar-SA" sz="3600" b="1" dirty="0" smtClean="0">
                <a:cs typeface="Traditional Arabic" pitchFamily="2" charset="-78"/>
              </a:rPr>
              <a:t> السيرة النبوية.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رد الشبهات التي يثيرها أعداء الإسلام ضد رسول الله صلى الله عليه وسلم.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بيان حرص الصحابة رضي الله عنهم على نقل كل ما يتعلق بالرسول صلى الله عليه وسلم. </a:t>
            </a:r>
            <a:endParaRPr lang="en-US" sz="3600" b="1" dirty="0" smtClean="0">
              <a:cs typeface="Traditional Arabic" pitchFamily="2" charset="-78"/>
            </a:endParaRPr>
          </a:p>
          <a:p>
            <a:pPr rtl="1">
              <a:defRPr/>
            </a:pPr>
            <a:r>
              <a:rPr lang="en-US" dirty="0" smtClean="0"/>
              <a:t> </a:t>
            </a:r>
          </a:p>
          <a:p>
            <a:pPr>
              <a:defRPr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429D8-6354-4E91-9DE6-D1FA222736C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ar-SA" sz="4800" dirty="0" err="1" smtClean="0">
                <a:solidFill>
                  <a:srgbClr val="FF0000"/>
                </a:solidFill>
              </a:rPr>
              <a:t>اولاُ</a:t>
            </a:r>
            <a:r>
              <a:rPr lang="ar-SA" sz="48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العهد المكي .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ثانياً :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العهد المدني .</a:t>
            </a:r>
            <a:endParaRPr lang="ar-SA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اولاً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–العهد المكي –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الاولى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الوحي , ومراحل الدعوة 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الثانية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الهجرة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الحبشه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الثالثه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الهجرة من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مكه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المدينه</a:t>
            </a:r>
            <a:endParaRPr lang="ar-SA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المحاضرة الرابعة: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تنظيم المجتمع المدني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الخامسة 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بدر الكبرى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السادسة: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احد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السابعة 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الخندق .</a:t>
            </a:r>
            <a:endParaRPr lang="ar-SA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785786" y="785794"/>
            <a:ext cx="7772400" cy="4572000"/>
          </a:xfrm>
        </p:spPr>
        <p:txBody>
          <a:bodyPr>
            <a:no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المحاضرة الثامنة :</a:t>
            </a:r>
          </a:p>
          <a:p>
            <a:r>
              <a:rPr lang="ar-SA" sz="3200" dirty="0" smtClean="0"/>
              <a:t>غزوة </a:t>
            </a:r>
            <a:r>
              <a:rPr lang="ar-SA" sz="3200" dirty="0" err="1" smtClean="0"/>
              <a:t>الحديبيه</a:t>
            </a:r>
            <a:r>
              <a:rPr lang="ar-SA" sz="3200" dirty="0" smtClean="0"/>
              <a:t>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التاسعة :</a:t>
            </a:r>
          </a:p>
          <a:p>
            <a:r>
              <a:rPr lang="ar-SA" sz="3200" dirty="0" smtClean="0"/>
              <a:t>غزوة خيبر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العاشرة :</a:t>
            </a:r>
          </a:p>
          <a:p>
            <a:r>
              <a:rPr lang="ar-SA" sz="3200" dirty="0" smtClean="0"/>
              <a:t>فتح مكة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الحادية عشره :</a:t>
            </a:r>
          </a:p>
          <a:p>
            <a:r>
              <a:rPr lang="ar-SA" sz="3200" dirty="0" smtClean="0"/>
              <a:t>نماذج من السيرة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الثانية عشره :</a:t>
            </a:r>
          </a:p>
          <a:p>
            <a:r>
              <a:rPr lang="ar-SA" sz="3200" dirty="0" smtClean="0"/>
              <a:t>عزوة حنين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FF0000"/>
                </a:solidFill>
              </a:rPr>
              <a:t>المحاضرة الثالثة عشره </a:t>
            </a:r>
            <a:r>
              <a:rPr lang="ar-SA" sz="4000" dirty="0" smtClean="0"/>
              <a:t>:</a:t>
            </a:r>
          </a:p>
          <a:p>
            <a:r>
              <a:rPr lang="ar-SA" sz="4000" dirty="0" smtClean="0"/>
              <a:t>غزوة تبوك .</a:t>
            </a:r>
          </a:p>
          <a:p>
            <a:r>
              <a:rPr lang="ar-SA" sz="4000" dirty="0" err="1" smtClean="0">
                <a:solidFill>
                  <a:srgbClr val="FF0000"/>
                </a:solidFill>
              </a:rPr>
              <a:t>المحاضره</a:t>
            </a:r>
            <a:r>
              <a:rPr lang="ar-SA" sz="4000" dirty="0" smtClean="0">
                <a:solidFill>
                  <a:srgbClr val="FF0000"/>
                </a:solidFill>
              </a:rPr>
              <a:t> الرابعة عشره:</a:t>
            </a:r>
          </a:p>
          <a:p>
            <a:r>
              <a:rPr lang="ar-SA" sz="4000" dirty="0" smtClean="0"/>
              <a:t>نماذج </a:t>
            </a:r>
            <a:r>
              <a:rPr lang="ar-SA" sz="4000" dirty="0" err="1" smtClean="0"/>
              <a:t>متعدده</a:t>
            </a:r>
            <a:r>
              <a:rPr lang="ar-SA" sz="4000" dirty="0" smtClean="0"/>
              <a:t> من السيرة .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</TotalTime>
  <Words>187</Words>
  <Application>Microsoft Office PowerPoint</Application>
  <PresentationFormat>عرض على الشاشة (3:4)‏</PresentationFormat>
  <Paragraphs>42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موازنة</vt:lpstr>
      <vt:lpstr>اسم المقرر فقه السيره الكتاب المقرر : فقه السيره النبويه للمؤلف : منير محمد الغضبان استاذ المادة : د/عبدالرحمن بن محمد هشبول الشهري </vt:lpstr>
      <vt:lpstr>أهمية دراسة السيرة النبوية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اسم المقرر فقه السيره الكتاب المقرر : فقه السيره النبويه للمؤلف : منير محمد الغضبان استاذ المادة : د/عبدالرحمن بن محمد هشبول الشهري</dc:title>
  <dc:creator>Microsoft</dc:creator>
  <cp:lastModifiedBy>b3thrat msha3er</cp:lastModifiedBy>
  <cp:revision>3</cp:revision>
  <dcterms:created xsi:type="dcterms:W3CDTF">2012-09-16T03:25:04Z</dcterms:created>
  <dcterms:modified xsi:type="dcterms:W3CDTF">2012-10-02T11:36:36Z</dcterms:modified>
</cp:coreProperties>
</file>