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59" d="100"/>
          <a:sy n="59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371F0-A76E-4E34-89BB-A79B9AA191DD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1FEE6-BFA7-4067-BE0C-53BC1BEED26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عقي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"/>
            <a:ext cx="9144000" cy="6858016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1500166" y="5288340"/>
            <a:ext cx="55721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9600" b="1" u="sng" dirty="0">
                <a:solidFill>
                  <a:schemeClr val="bg2">
                    <a:lumMod val="75000"/>
                  </a:schemeClr>
                </a:solidFill>
              </a:rPr>
              <a:t>の</a:t>
            </a:r>
            <a:r>
              <a:rPr lang="az-Cyrl-AZ" sz="9600" b="1" u="sng" dirty="0">
                <a:solidFill>
                  <a:schemeClr val="bg2">
                    <a:lumMod val="75000"/>
                  </a:schemeClr>
                </a:solidFill>
              </a:rPr>
              <a:t>я•</a:t>
            </a:r>
            <a:r>
              <a:rPr lang="en-US" sz="9600" b="1" u="sng" dirty="0">
                <a:solidFill>
                  <a:schemeClr val="bg2">
                    <a:lumMod val="75000"/>
                  </a:schemeClr>
                </a:solidFill>
              </a:rPr>
              <a:t>F</a:t>
            </a:r>
            <a:r>
              <a:rPr lang="el-GR" sz="9600" b="1" u="sng" dirty="0">
                <a:solidFill>
                  <a:schemeClr val="bg2">
                    <a:lumMod val="75000"/>
                  </a:schemeClr>
                </a:solidFill>
              </a:rPr>
              <a:t>ά</a:t>
            </a:r>
            <a:r>
              <a:rPr lang="en-US" sz="9600" b="1" u="sng" dirty="0" err="1">
                <a:solidFill>
                  <a:schemeClr val="bg2">
                    <a:lumMod val="75000"/>
                  </a:schemeClr>
                </a:solidFill>
              </a:rPr>
              <a:t>ĵr</a:t>
            </a:r>
            <a:endParaRPr lang="ar-SA" sz="96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</Words>
  <Application>Microsoft Office PowerPoint</Application>
  <PresentationFormat>عرض على الشاشة (3:4)‏</PresentationFormat>
  <Paragraphs>1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Company>OFFICE2007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ismail - [2010]</dc:creator>
  <cp:lastModifiedBy>ismail - [2010]</cp:lastModifiedBy>
  <cp:revision>11</cp:revision>
  <dcterms:created xsi:type="dcterms:W3CDTF">2012-12-13T19:51:05Z</dcterms:created>
  <dcterms:modified xsi:type="dcterms:W3CDTF">2012-12-14T10:28:31Z</dcterms:modified>
</cp:coreProperties>
</file>