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13/01/34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13/01/34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13/01/34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35004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14282" y="500042"/>
            <a:ext cx="2000231" cy="1928801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3428992" y="1285860"/>
            <a:ext cx="385765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>
                <a:solidFill>
                  <a:schemeClr val="bg1"/>
                </a:solidFill>
              </a:rPr>
              <a:t>المحاضرة </a:t>
            </a:r>
            <a:r>
              <a:rPr lang="ar-SA" sz="4400" dirty="0" smtClean="0">
                <a:solidFill>
                  <a:schemeClr val="bg1"/>
                </a:solidFill>
              </a:rPr>
              <a:t>السادسة </a:t>
            </a:r>
            <a:endParaRPr lang="ar-SA" sz="4400" dirty="0">
              <a:solidFill>
                <a:schemeClr val="bg1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428728" y="4000504"/>
            <a:ext cx="6643734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 smtClean="0"/>
              <a:t>   </a:t>
            </a:r>
            <a:r>
              <a:rPr lang="ar-SA" sz="4400" dirty="0" smtClean="0">
                <a:solidFill>
                  <a:schemeClr val="bg1">
                    <a:lumMod val="75000"/>
                  </a:schemeClr>
                </a:solidFill>
              </a:rPr>
              <a:t>فقه السيرة </a:t>
            </a:r>
          </a:p>
          <a:p>
            <a:pPr algn="ctr"/>
            <a:r>
              <a:rPr lang="ar-SA" sz="4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ar-SA" sz="4400" dirty="0" smtClean="0">
                <a:solidFill>
                  <a:schemeClr val="bg1">
                    <a:lumMod val="75000"/>
                  </a:schemeClr>
                </a:solidFill>
              </a:rPr>
              <a:t>‘الإيذاء – الحصار الاقتصادي ‘ </a:t>
            </a:r>
            <a:endParaRPr lang="ar-SA" sz="4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3714744" y="357166"/>
            <a:ext cx="48577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bg1"/>
                </a:solidFill>
              </a:rPr>
              <a:t>الحصار الاقتصادي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214282" y="1142984"/>
            <a:ext cx="8929718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بعد الجهر بالدعوة : تعرض المسلمون للإيذاء :</a:t>
            </a:r>
          </a:p>
          <a:p>
            <a:r>
              <a:rPr lang="ar-SA" sz="2400" dirty="0" smtClean="0"/>
              <a:t>1- إصرار المعذبين من الصحابة على البقاء على </a:t>
            </a:r>
            <a:r>
              <a:rPr lang="ar-SA" sz="2400" dirty="0" err="1" smtClean="0"/>
              <a:t>الاسلام</a:t>
            </a:r>
            <a:r>
              <a:rPr lang="ar-SA" sz="2400" dirty="0" smtClean="0"/>
              <a:t> . بلال خباب , آل ياسر  </a:t>
            </a:r>
          </a:p>
          <a:p>
            <a:r>
              <a:rPr lang="ar-SA" sz="2400" dirty="0" smtClean="0"/>
              <a:t>2- صبر المسلمون على الحرب </a:t>
            </a:r>
            <a:r>
              <a:rPr lang="ar-SA" sz="2400" dirty="0" err="1" smtClean="0"/>
              <a:t>النفسيه</a:t>
            </a:r>
            <a:r>
              <a:rPr lang="ar-SA" sz="2400" dirty="0" smtClean="0"/>
              <a:t> وعلى توهين قواهم </a:t>
            </a:r>
            <a:r>
              <a:rPr lang="ar-SA" sz="2400" dirty="0" err="1" smtClean="0"/>
              <a:t>المعنويه</a:t>
            </a:r>
            <a:r>
              <a:rPr lang="ar-SA" sz="2400" dirty="0" smtClean="0"/>
              <a:t> . حيث تألفت جماعه للاستهزاء بالنبي وصحابته . حيث رموهم بتهم هازلة وشتائم </a:t>
            </a:r>
            <a:r>
              <a:rPr lang="ar-SA" sz="2400" dirty="0" err="1" smtClean="0"/>
              <a:t>سفيهه</a:t>
            </a:r>
            <a:r>
              <a:rPr lang="ar-SA" sz="2400" dirty="0" smtClean="0"/>
              <a:t> – كما تفعل </a:t>
            </a:r>
            <a:r>
              <a:rPr lang="ar-SA" sz="2400" dirty="0" err="1" smtClean="0"/>
              <a:t>المعارضه</a:t>
            </a:r>
            <a:r>
              <a:rPr lang="ar-SA" sz="2400" dirty="0" smtClean="0"/>
              <a:t> اليوم -  فوصف النبي بالجنون ووصف بأنه ساحر وأنه كذاب ” </a:t>
            </a:r>
            <a:r>
              <a:rPr lang="ar-SA" sz="2400" dirty="0" err="1" smtClean="0"/>
              <a:t>ان</a:t>
            </a:r>
            <a:r>
              <a:rPr lang="ar-SA" sz="2400" dirty="0" smtClean="0"/>
              <a:t> الذين </a:t>
            </a:r>
            <a:r>
              <a:rPr lang="ar-SA" sz="2400" dirty="0" err="1" smtClean="0"/>
              <a:t>اجرموا</a:t>
            </a:r>
            <a:r>
              <a:rPr lang="ar-SA" sz="2400" dirty="0" smtClean="0"/>
              <a:t> كانوا من الذين أمنوا يضحكون ”</a:t>
            </a:r>
          </a:p>
          <a:p>
            <a:r>
              <a:rPr lang="ar-SA" sz="2400" dirty="0" smtClean="0"/>
              <a:t>3- كان الرسوم صلى الله عليه وسلم  يبث عناصر </a:t>
            </a:r>
            <a:r>
              <a:rPr lang="ar-SA" sz="2400" dirty="0" err="1" smtClean="0"/>
              <a:t>الثقه</a:t>
            </a:r>
            <a:r>
              <a:rPr lang="ar-SA" sz="2400" dirty="0" smtClean="0"/>
              <a:t> في قلوب رجاله </a:t>
            </a:r>
          </a:p>
          <a:p>
            <a:r>
              <a:rPr lang="ar-SA" sz="2400" dirty="0" smtClean="0"/>
              <a:t>4- تواصى المشركون بأن يمنعوا القادمين من </a:t>
            </a:r>
            <a:r>
              <a:rPr lang="ar-SA" sz="2400" dirty="0" err="1" smtClean="0"/>
              <a:t>مكه</a:t>
            </a:r>
            <a:r>
              <a:rPr lang="ar-SA" sz="2400" dirty="0" smtClean="0"/>
              <a:t> السماع لهذا الرسول حيث تقاسموا مداخل </a:t>
            </a:r>
            <a:r>
              <a:rPr lang="ar-SA" sz="2400" dirty="0" err="1" smtClean="0"/>
              <a:t>مكه</a:t>
            </a:r>
            <a:r>
              <a:rPr lang="ar-SA" sz="2400" dirty="0" smtClean="0"/>
              <a:t> ليحذروا الناس .منة</a:t>
            </a:r>
          </a:p>
          <a:p>
            <a:r>
              <a:rPr lang="ar-SA" sz="2400" dirty="0" smtClean="0"/>
              <a:t>5- محاولات قريش هذه لهدم الدين وهدم عزيمة الرسول صلى الله عليه وسلم , سقطت </a:t>
            </a:r>
            <a:r>
              <a:rPr lang="ar-SA" sz="2400" dirty="0" err="1" smtClean="0"/>
              <a:t>امام</a:t>
            </a:r>
            <a:r>
              <a:rPr lang="ar-SA" sz="2400" dirty="0" smtClean="0"/>
              <a:t> الحق لذا رأت </a:t>
            </a:r>
            <a:r>
              <a:rPr lang="ar-SA" sz="2400" dirty="0" err="1" smtClean="0"/>
              <a:t>ان</a:t>
            </a:r>
            <a:r>
              <a:rPr lang="ar-SA" sz="2400" dirty="0" smtClean="0"/>
              <a:t> تجرب </a:t>
            </a:r>
            <a:r>
              <a:rPr lang="ar-SA" sz="2400" dirty="0" err="1" smtClean="0"/>
              <a:t>اسلوب</a:t>
            </a:r>
            <a:r>
              <a:rPr lang="ar-SA" sz="2400" dirty="0" smtClean="0"/>
              <a:t> </a:t>
            </a:r>
            <a:r>
              <a:rPr lang="ar-SA" sz="2400" dirty="0" err="1" smtClean="0"/>
              <a:t>اخر</a:t>
            </a:r>
            <a:r>
              <a:rPr lang="ar-SA" sz="2400" dirty="0" smtClean="0"/>
              <a:t> تجمع فيه بين الترغيب والترهيب  فأرسلوا </a:t>
            </a:r>
            <a:r>
              <a:rPr lang="ar-SA" sz="2400" dirty="0" err="1" smtClean="0"/>
              <a:t>اليه</a:t>
            </a:r>
            <a:r>
              <a:rPr lang="ar-SA" sz="2400" dirty="0" smtClean="0"/>
              <a:t> من يفاوضه </a:t>
            </a:r>
          </a:p>
          <a:p>
            <a:endParaRPr lang="ar-SA" dirty="0" smtClean="0"/>
          </a:p>
          <a:p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ستطيل 7"/>
          <p:cNvSpPr/>
          <p:nvPr/>
        </p:nvSpPr>
        <p:spPr>
          <a:xfrm>
            <a:off x="928662" y="1142984"/>
            <a:ext cx="821533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6- لم يفلح معه </a:t>
            </a:r>
            <a:r>
              <a:rPr lang="ar-SA" sz="2400" dirty="0" err="1" smtClean="0"/>
              <a:t>اسلوب</a:t>
            </a:r>
            <a:r>
              <a:rPr lang="ar-SA" sz="2400" dirty="0" smtClean="0"/>
              <a:t> المفاوضات ولم يغير شيئاً .</a:t>
            </a:r>
          </a:p>
          <a:p>
            <a:r>
              <a:rPr lang="ar-SA" sz="2400" dirty="0" smtClean="0"/>
              <a:t>7- هجرة بعض الصحابة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الحبشة ومتابعة بعض قريش لها </a:t>
            </a:r>
          </a:p>
          <a:p>
            <a:r>
              <a:rPr lang="ar-SA" sz="2400" dirty="0" smtClean="0"/>
              <a:t>8- هزيمة </a:t>
            </a:r>
            <a:r>
              <a:rPr lang="ar-SA" sz="2400" dirty="0" err="1" smtClean="0"/>
              <a:t>معنويه</a:t>
            </a:r>
            <a:r>
              <a:rPr lang="ar-SA" sz="2400" dirty="0" smtClean="0"/>
              <a:t> منكرة </a:t>
            </a:r>
            <a:r>
              <a:rPr lang="ar-SA" sz="2400" dirty="0" smtClean="0"/>
              <a:t>منيت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قريش حينما خذلهم النجاشي </a:t>
            </a:r>
          </a:p>
          <a:p>
            <a:r>
              <a:rPr lang="ar-SA" sz="2400" dirty="0" smtClean="0"/>
              <a:t>9- </a:t>
            </a:r>
            <a:r>
              <a:rPr lang="ar-SA" sz="2400" dirty="0" err="1" smtClean="0"/>
              <a:t>اسلام</a:t>
            </a:r>
            <a:r>
              <a:rPr lang="ar-SA" sz="2400" dirty="0" smtClean="0"/>
              <a:t> كبار قريش , </a:t>
            </a:r>
            <a:r>
              <a:rPr lang="ar-SA" sz="2400" dirty="0" err="1" smtClean="0"/>
              <a:t>حمزه</a:t>
            </a:r>
            <a:r>
              <a:rPr lang="ar-SA" sz="2400" dirty="0" smtClean="0"/>
              <a:t> , عمر </a:t>
            </a:r>
            <a:r>
              <a:rPr lang="ar-SA" sz="2400" dirty="0" smtClean="0"/>
              <a:t>..</a:t>
            </a:r>
          </a:p>
          <a:p>
            <a:r>
              <a:rPr lang="ar-SA" sz="2400" dirty="0" smtClean="0"/>
              <a:t>10- تحت </a:t>
            </a:r>
            <a:r>
              <a:rPr lang="ar-SA" sz="2400" dirty="0" err="1" smtClean="0"/>
              <a:t>تأثيركل</a:t>
            </a:r>
            <a:r>
              <a:rPr lang="ar-SA" sz="2400" dirty="0" smtClean="0"/>
              <a:t> هذه الهزائم قررت قريش قتل رسول الله صلى الله عليه وسلم وكلموا في ذلك بنو هاشم وبنو </a:t>
            </a:r>
            <a:r>
              <a:rPr lang="ar-SA" sz="2400" dirty="0" err="1" smtClean="0"/>
              <a:t>عبدالمطلب</a:t>
            </a:r>
            <a:r>
              <a:rPr lang="ar-SA" sz="2400" dirty="0" smtClean="0"/>
              <a:t> </a:t>
            </a:r>
            <a:r>
              <a:rPr lang="ar-SA" sz="2400" dirty="0" smtClean="0"/>
              <a:t>ولكنهم </a:t>
            </a:r>
            <a:r>
              <a:rPr lang="ar-SA" sz="2400" dirty="0" err="1" smtClean="0"/>
              <a:t>ابوا</a:t>
            </a:r>
            <a:r>
              <a:rPr lang="ar-SA" sz="2400" dirty="0" smtClean="0"/>
              <a:t> تسليمه</a:t>
            </a:r>
          </a:p>
          <a:p>
            <a:r>
              <a:rPr lang="ar-SA" sz="2400" dirty="0" smtClean="0"/>
              <a:t>11-اللجوء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</a:t>
            </a:r>
            <a:r>
              <a:rPr lang="ar-SA" sz="2400" dirty="0" err="1" smtClean="0"/>
              <a:t>المقاطعه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العامه</a:t>
            </a:r>
            <a:r>
              <a:rPr lang="ar-SA" sz="2400" dirty="0" smtClean="0"/>
              <a:t>.</a:t>
            </a:r>
          </a:p>
          <a:p>
            <a:r>
              <a:rPr lang="ar-SA" sz="2400" dirty="0" smtClean="0"/>
              <a:t>12- احكم الحصار على رسول الله صلى الله عليه وسلم حتى بلغت القلوب الحناجر وسمع </a:t>
            </a:r>
            <a:r>
              <a:rPr lang="ar-SA" sz="2400" dirty="0" smtClean="0"/>
              <a:t> </a:t>
            </a:r>
            <a:r>
              <a:rPr lang="ar-SA" sz="2400" dirty="0" smtClean="0"/>
              <a:t>بكاء صغارهم من وراء الشعب </a:t>
            </a:r>
          </a:p>
          <a:p>
            <a:r>
              <a:rPr lang="ar-SA" sz="2400" dirty="0" smtClean="0"/>
              <a:t>13- هذا الحصار </a:t>
            </a:r>
            <a:r>
              <a:rPr lang="ar-SA" sz="2400" dirty="0" err="1" smtClean="0"/>
              <a:t>افاد</a:t>
            </a:r>
            <a:r>
              <a:rPr lang="ar-SA" sz="2400" dirty="0" smtClean="0"/>
              <a:t> الصحابة عفة ونقاداً </a:t>
            </a:r>
            <a:r>
              <a:rPr lang="ar-SA" sz="2400" dirty="0" err="1" smtClean="0"/>
              <a:t>واخلاصاُ</a:t>
            </a:r>
            <a:r>
              <a:rPr lang="ar-SA" sz="2400" dirty="0" smtClean="0"/>
              <a:t> لا يعرف لها في التاريخ نظير .</a:t>
            </a:r>
          </a:p>
          <a:p>
            <a:r>
              <a:rPr lang="ar-SA" sz="2400" dirty="0" smtClean="0"/>
              <a:t>14- وفي </a:t>
            </a:r>
            <a:r>
              <a:rPr lang="ar-SA" sz="2400" dirty="0" err="1" smtClean="0"/>
              <a:t>ايام</a:t>
            </a:r>
            <a:r>
              <a:rPr lang="ar-SA" sz="2400" dirty="0" smtClean="0"/>
              <a:t> الشعب : كان  المسلمون ...... غيرهم من الحجاج ولم تشغلهم آلامهم عن تبليغ الدعوة وقد كسب المسلمون </a:t>
            </a:r>
            <a:r>
              <a:rPr lang="ar-SA" sz="2400" dirty="0" err="1" smtClean="0"/>
              <a:t>انصارا</a:t>
            </a:r>
            <a:r>
              <a:rPr lang="ar-SA" sz="2400" dirty="0" smtClean="0"/>
              <a:t> كثيراً في هذه </a:t>
            </a:r>
            <a:r>
              <a:rPr lang="ar-SA" sz="2400" dirty="0" err="1" smtClean="0"/>
              <a:t>المرحله</a:t>
            </a:r>
            <a:r>
              <a:rPr lang="ar-SA" sz="2400" dirty="0" smtClean="0"/>
              <a:t> وكذلك كسبوا </a:t>
            </a:r>
            <a:r>
              <a:rPr lang="ar-SA" sz="2400" dirty="0" err="1" smtClean="0"/>
              <a:t>ان</a:t>
            </a:r>
            <a:r>
              <a:rPr lang="ar-SA" sz="2400" dirty="0" smtClean="0"/>
              <a:t> الكفار </a:t>
            </a:r>
            <a:r>
              <a:rPr lang="ar-SA" sz="2400" dirty="0" err="1" smtClean="0"/>
              <a:t>بدأوا</a:t>
            </a:r>
            <a:r>
              <a:rPr lang="ar-SA" sz="2400" dirty="0" smtClean="0"/>
              <a:t> ينقسمون على </a:t>
            </a:r>
            <a:r>
              <a:rPr lang="ar-SA" sz="2400" dirty="0" err="1" smtClean="0"/>
              <a:t>انفسهم</a:t>
            </a:r>
            <a:r>
              <a:rPr lang="ar-SA" sz="2400" dirty="0" smtClean="0"/>
              <a:t> .</a:t>
            </a:r>
          </a:p>
          <a:p>
            <a:r>
              <a:rPr lang="ar-SA" sz="2400" dirty="0" smtClean="0"/>
              <a:t>15- دعوة </a:t>
            </a:r>
            <a:r>
              <a:rPr lang="ar-SA" sz="2400" dirty="0" err="1" smtClean="0"/>
              <a:t>الاسلام</a:t>
            </a:r>
            <a:r>
              <a:rPr lang="ar-SA" sz="2400" dirty="0" smtClean="0"/>
              <a:t> ليست ثورة اقتصادية من الفقراء على </a:t>
            </a:r>
            <a:r>
              <a:rPr lang="ar-SA" sz="2400" dirty="0" err="1" smtClean="0"/>
              <a:t>الاغنياء</a:t>
            </a:r>
            <a:r>
              <a:rPr lang="ar-SA" sz="2400" dirty="0" smtClean="0"/>
              <a:t> .</a:t>
            </a:r>
            <a:endParaRPr lang="ar-SA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318</Words>
  <PresentationFormat>عرض على الشاشة (3:4)‏</PresentationFormat>
  <Paragraphs>27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Microsoft</cp:lastModifiedBy>
  <cp:revision>2</cp:revision>
  <dcterms:created xsi:type="dcterms:W3CDTF">2012-11-26T17:53:42Z</dcterms:created>
  <dcterms:modified xsi:type="dcterms:W3CDTF">2012-11-26T19:06:55Z</dcterms:modified>
</cp:coreProperties>
</file>