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008" y="229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514350" y="2840569"/>
            <a:ext cx="5829300" cy="1960033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1ABFB-DED9-44D7-A0EA-280A5FAA197D}" type="datetimeFigureOut">
              <a:rPr lang="en-US" smtClean="0"/>
              <a:t>10/22/2013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C09DD-AFBC-41E3-9BEF-207028F94C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1ABFB-DED9-44D7-A0EA-280A5FAA197D}" type="datetimeFigureOut">
              <a:rPr lang="en-US" smtClean="0"/>
              <a:t>10/22/2013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C09DD-AFBC-41E3-9BEF-207028F94C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541735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1ABFB-DED9-44D7-A0EA-280A5FAA197D}" type="datetimeFigureOut">
              <a:rPr lang="en-US" smtClean="0"/>
              <a:t>10/22/2013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C09DD-AFBC-41E3-9BEF-207028F94C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257176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2628901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1ABFB-DED9-44D7-A0EA-280A5FAA197D}" type="datetimeFigureOut">
              <a:rPr lang="en-US" smtClean="0"/>
              <a:t>10/22/2013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C09DD-AFBC-41E3-9BEF-207028F94C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1ABFB-DED9-44D7-A0EA-280A5FAA197D}" type="datetimeFigureOut">
              <a:rPr lang="en-US" smtClean="0"/>
              <a:t>10/22/2013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C09DD-AFBC-41E3-9BEF-207028F94C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1ABFB-DED9-44D7-A0EA-280A5FAA197D}" type="datetimeFigureOut">
              <a:rPr lang="en-US" smtClean="0"/>
              <a:t>10/22/2013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C09DD-AFBC-41E3-9BEF-207028F94C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1ABFB-DED9-44D7-A0EA-280A5FAA197D}" type="datetimeFigureOut">
              <a:rPr lang="en-US" smtClean="0"/>
              <a:t>10/22/2013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C09DD-AFBC-41E3-9BEF-207028F94C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681288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342901" y="1913469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1ABFB-DED9-44D7-A0EA-280A5FAA197D}" type="datetimeFigureOut">
              <a:rPr lang="en-US" smtClean="0"/>
              <a:t>10/22/2013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C09DD-AFBC-41E3-9BEF-207028F94C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1ABFB-DED9-44D7-A0EA-280A5FAA197D}" type="datetimeFigureOut">
              <a:rPr lang="en-US" smtClean="0"/>
              <a:t>10/22/2013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C09DD-AFBC-41E3-9BEF-207028F94C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1ABFB-DED9-44D7-A0EA-280A5FAA197D}" type="datetimeFigureOut">
              <a:rPr lang="en-US" smtClean="0"/>
              <a:t>10/22/2013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C09DD-AFBC-41E3-9BEF-207028F94C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257176" y="488951"/>
            <a:ext cx="3357563" cy="10401300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1ABFB-DED9-44D7-A0EA-280A5FAA197D}" type="datetimeFigureOut">
              <a:rPr lang="en-US" smtClean="0"/>
              <a:t>10/22/2013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C09DD-AFBC-41E3-9BEF-207028F94C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42900" y="2133602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11ABFB-DED9-44D7-A0EA-280A5FAA197D}" type="datetimeFigureOut">
              <a:rPr lang="en-US" smtClean="0"/>
              <a:t>10/22/2013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914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DC09DD-AFBC-41E3-9BEF-207028F94C8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Rumaih\Desktop\‏لقطة الشاشة ٢٠١٣-١٠-٢٢ في ١٠‎.٣٥‎.٠٤ م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644008"/>
            <a:ext cx="6858001" cy="449999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pic>
        <p:nvPicPr>
          <p:cNvPr id="3" name="صورة 2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99030" y="1"/>
            <a:ext cx="3158970" cy="435597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Rumaih\Desktop\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248" y="0"/>
            <a:ext cx="6768752" cy="461110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pic>
        <p:nvPicPr>
          <p:cNvPr id="2051" name="Picture 3" descr="C:\Users\Rumaih\Desktop\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8641" y="4644008"/>
            <a:ext cx="6669360" cy="446271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Rumaih\Desktop\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6858001" cy="463769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pic>
        <p:nvPicPr>
          <p:cNvPr id="3075" name="Picture 3" descr="C:\Users\Rumaih\Desktop\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634328"/>
            <a:ext cx="6858000" cy="450967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Rumaih\Desktop\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679" y="0"/>
            <a:ext cx="6805321" cy="4572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pic>
        <p:nvPicPr>
          <p:cNvPr id="4099" name="Picture 3" descr="C:\Users\Rumaih\Desktop\7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644008"/>
            <a:ext cx="6858000" cy="449690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Rumaih\Desktop\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140" y="0"/>
            <a:ext cx="6807860" cy="459680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pic>
        <p:nvPicPr>
          <p:cNvPr id="5123" name="Picture 3" descr="C:\Users\Rumaih\Desktop\9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616040"/>
            <a:ext cx="6757957" cy="45279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Rumaih\Desktop\1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638" y="0"/>
            <a:ext cx="6837362" cy="45936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pic>
        <p:nvPicPr>
          <p:cNvPr id="6147" name="Picture 3" descr="C:\Users\Rumaih\Desktop\1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16833" y="4644009"/>
            <a:ext cx="2772544" cy="449999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0</Words>
  <Application>Microsoft Office PowerPoint</Application>
  <PresentationFormat>عرض على الشاشة (3:4)‏</PresentationFormat>
  <Paragraphs>0</Paragraphs>
  <Slides>6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7" baseType="lpstr">
      <vt:lpstr>سمة Office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Rumaih</dc:creator>
  <cp:lastModifiedBy>Rumaih</cp:lastModifiedBy>
  <cp:revision>6</cp:revision>
  <dcterms:created xsi:type="dcterms:W3CDTF">2013-10-22T19:20:32Z</dcterms:created>
  <dcterms:modified xsi:type="dcterms:W3CDTF">2013-10-22T20:19:58Z</dcterms:modified>
</cp:coreProperties>
</file>