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688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462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0574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108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828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434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3975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430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839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342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941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94BE5-BA74-416D-B83C-AEDE570B4BCF}" type="datetimeFigureOut">
              <a:rPr lang="ar-SA" smtClean="0"/>
              <a:t>20/04/37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4C571-3B61-4C1E-BA2E-901419148A8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979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427723"/>
              </p:ext>
            </p:extLst>
          </p:nvPr>
        </p:nvGraphicFramePr>
        <p:xfrm>
          <a:off x="890778" y="1778003"/>
          <a:ext cx="10410444" cy="3798024"/>
        </p:xfrm>
        <a:graphic>
          <a:graphicData uri="http://schemas.openxmlformats.org/drawingml/2006/table">
            <a:tbl>
              <a:tblPr/>
              <a:tblGrid>
                <a:gridCol w="2602611"/>
                <a:gridCol w="2602611"/>
                <a:gridCol w="2602611"/>
                <a:gridCol w="2602611"/>
              </a:tblGrid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ايميل المدرسين</a:t>
                      </a:r>
                      <a:endParaRPr lang="ar-SA" sz="1800" b="1" i="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E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i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اسم </a:t>
                      </a:r>
                      <a:r>
                        <a:rPr lang="ar-SA" sz="2000" b="1" i="0" dirty="0" err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الماده</a:t>
                      </a:r>
                      <a:endParaRPr lang="ar-SA" sz="2000" b="1" i="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E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عدد الساعات </a:t>
                      </a:r>
                      <a:endParaRPr lang="ar-SA" sz="1600" b="1" i="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E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الدكتور المحاضر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E69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moaaahmed@ud.edu.sa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اداره عامه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r>
                        <a:rPr lang="ar-SA" sz="1800" b="1" i="0" baseline="0" dirty="0" smtClean="0">
                          <a:effectLst/>
                          <a:latin typeface="tahoma" panose="020B0604030504040204" pitchFamily="34" charset="0"/>
                        </a:rPr>
                        <a:t>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smtClean="0">
                          <a:effectLst/>
                          <a:latin typeface="tahoma" panose="020B0604030504040204" pitchFamily="34" charset="0"/>
                        </a:rPr>
                        <a:t>محمد</a:t>
                      </a:r>
                      <a:r>
                        <a:rPr lang="ar-SA" sz="1800" b="1" i="0" baseline="0" smtClean="0">
                          <a:effectLst/>
                          <a:latin typeface="tahoma" panose="020B0604030504040204" pitchFamily="34" charset="0"/>
                        </a:rPr>
                        <a:t> احمد </a:t>
                      </a:r>
                      <a:r>
                        <a:rPr lang="ar-SA" sz="1800" b="1" i="0" smtClean="0">
                          <a:effectLst/>
                          <a:latin typeface="tahoma" panose="020B0604030504040204" pitchFamily="34" charset="0"/>
                        </a:rPr>
                        <a:t>امين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akmobarak@uod.edu.sa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>
                          <a:effectLst/>
                          <a:latin typeface="tahoma" panose="020B0604030504040204" pitchFamily="34" charset="0"/>
                        </a:rPr>
                        <a:t>ريادة الاعمال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عبدالقادر المبارك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mkalsmadi@uod.edu.sa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>
                          <a:effectLst/>
                          <a:latin typeface="tahoma" panose="020B0604030504040204" pitchFamily="34" charset="0"/>
                        </a:rPr>
                        <a:t>تكنلوجيا المعلومات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معتصم الصمادي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ssalrasheed@uod.edu.sa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>
                          <a:effectLst/>
                          <a:latin typeface="tahoma" panose="020B0604030504040204" pitchFamily="34" charset="0"/>
                        </a:rPr>
                        <a:t>سلوك المستهلك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صالح الرشيد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bmalwadi@uod.edu.sa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>
                          <a:effectLst/>
                          <a:latin typeface="tahoma" panose="020B0604030504040204" pitchFamily="34" charset="0"/>
                        </a:rPr>
                        <a:t>نظام العمل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بلال </a:t>
                      </a:r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الوادي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535214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azmohamed@uod.edu.sa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>
                          <a:effectLst/>
                          <a:latin typeface="tahoma" panose="020B0604030504040204" pitchFamily="34" charset="0"/>
                        </a:rPr>
                        <a:t>ادارة دوليه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 smtClean="0">
                          <a:effectLst/>
                          <a:latin typeface="tahoma" panose="020B0604030504040204" pitchFamily="34" charset="0"/>
                        </a:rPr>
                        <a:t>3 ساعات</a:t>
                      </a:r>
                      <a:endParaRPr lang="ar-SA" sz="1800" b="1" i="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i="0" dirty="0">
                          <a:effectLst/>
                          <a:latin typeface="tahoma" panose="020B0604030504040204" pitchFamily="34" charset="0"/>
                        </a:rPr>
                        <a:t>عبدالله ظهري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57441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51</Words>
  <Application>Microsoft Office PowerPoint</Application>
  <PresentationFormat>ملء الشاشة</PresentationFormat>
  <Paragraphs>28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Times New Roman</vt:lpstr>
      <vt:lpstr>نسق Office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hasinah Al-Maznaei</dc:creator>
  <cp:lastModifiedBy>hasinah Al-Maznaei</cp:lastModifiedBy>
  <cp:revision>2</cp:revision>
  <dcterms:created xsi:type="dcterms:W3CDTF">2016-01-14T08:39:48Z</dcterms:created>
  <dcterms:modified xsi:type="dcterms:W3CDTF">2016-01-30T14:07:00Z</dcterms:modified>
</cp:coreProperties>
</file>