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80" r:id="rId3"/>
    <p:sldId id="266" r:id="rId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4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-2667000" y="2286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تفسير 3 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 د سليمان بن صالح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القرعاوي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z="3600" dirty="0" smtClean="0"/>
          </a:p>
          <a:p>
            <a:endParaRPr lang="ar-SA" sz="3600" dirty="0" smtClean="0"/>
          </a:p>
          <a:p>
            <a:endParaRPr lang="ar-SA" sz="3600" dirty="0" smtClean="0"/>
          </a:p>
          <a:p>
            <a:r>
              <a:rPr lang="ar-SA" sz="3600" smtClean="0"/>
              <a:t>الفوائد </a:t>
            </a:r>
            <a:r>
              <a:rPr lang="ar-SA" sz="3600" dirty="0" smtClean="0"/>
              <a:t>المستنبطة من آيات سورة </a:t>
            </a:r>
            <a:r>
              <a:rPr lang="ar-SA" sz="3600" dirty="0" err="1" smtClean="0"/>
              <a:t>الآحزاب</a:t>
            </a:r>
            <a:r>
              <a:rPr lang="ar-SA" sz="3600" dirty="0" smtClean="0"/>
              <a:t> وسورة الحجرات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</TotalTime>
  <Words>33</Words>
  <Application>Microsoft Office PowerPoint</Application>
  <PresentationFormat>A4 Paper (210x297 mm)‎</PresentationFormat>
  <Paragraphs>14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Office Theme</vt:lpstr>
      <vt:lpstr>الشريحة 1</vt:lpstr>
      <vt:lpstr>الشريحة 2</vt:lpstr>
      <vt:lpstr>الشريحة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103</cp:revision>
  <dcterms:created xsi:type="dcterms:W3CDTF">2009-10-14T19:14:34Z</dcterms:created>
  <dcterms:modified xsi:type="dcterms:W3CDTF">2012-11-25T13:09:37Z</dcterms:modified>
</cp:coreProperties>
</file>