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98" r:id="rId5"/>
    <p:sldId id="297" r:id="rId6"/>
    <p:sldId id="295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36" y="-4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9/4/2012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800" y="28956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(3</a:t>
            </a:r>
            <a:r>
              <a:rPr lang="ar-SA" sz="36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جمال فرحات </a:t>
            </a:r>
            <a:r>
              <a:rPr lang="ar-SA" sz="3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أهداف المقرر ومحتواه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800600"/>
          </a:xfrm>
        </p:spPr>
        <p:txBody>
          <a:bodyPr/>
          <a:lstStyle/>
          <a:p>
            <a:pPr rtl="1"/>
            <a:r>
              <a:rPr lang="ar-SA" sz="3100" dirty="0" smtClean="0"/>
              <a:t> </a:t>
            </a:r>
          </a:p>
          <a:p>
            <a:pPr rtl="1"/>
            <a:r>
              <a:rPr lang="ar-SA" sz="3100" b="1" u="sng" dirty="0" smtClean="0"/>
              <a:t>أولا : أهدافه .</a:t>
            </a:r>
          </a:p>
          <a:p>
            <a:pPr rtl="1"/>
            <a:endParaRPr lang="ar-SA" sz="3100" b="1" u="sng" dirty="0" smtClean="0"/>
          </a:p>
          <a:p>
            <a:pPr rtl="1"/>
            <a:r>
              <a:rPr lang="ar-SA" sz="3100" dirty="0" smtClean="0"/>
              <a:t>         يهدف هذا المقرَّر إلى تزويد كل من الطالب والطالبة القدرة على :-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100" dirty="0" smtClean="0"/>
              <a:t>قراءَة الأحاديث النبوية الشريفة قراءَة سليمة ؛ خالية من اللحن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100" dirty="0" smtClean="0"/>
              <a:t>شرح غريب ألفاظ الأحاديث النبوية الشريفة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100" dirty="0" smtClean="0"/>
              <a:t>دراسة مجموعة متنوعة الموضوعات من الأحاديث في صحيحي البخاري و </a:t>
            </a:r>
            <a:r>
              <a:rPr lang="ar-SA" sz="3100" dirty="0" smtClean="0"/>
              <a:t>مسلم</a:t>
            </a:r>
            <a:r>
              <a:rPr lang="en-US" sz="3100" dirty="0" smtClean="0"/>
              <a:t> </a:t>
            </a:r>
            <a:r>
              <a:rPr lang="ar-SA" sz="3100" dirty="0" smtClean="0"/>
              <a:t> </a:t>
            </a:r>
            <a:r>
              <a:rPr lang="ar-SA" sz="3100" dirty="0" smtClean="0"/>
              <a:t>وبعض كتب السنة</a:t>
            </a:r>
            <a:r>
              <a:rPr lang="ar-SA" sz="3100" dirty="0" smtClean="0"/>
              <a:t>، </a:t>
            </a:r>
            <a:r>
              <a:rPr lang="ar-SA" sz="3100" dirty="0" smtClean="0"/>
              <a:t>تتعلق بالآداب و السلوك و الفتن.</a:t>
            </a:r>
          </a:p>
          <a:p>
            <a:pPr rtl="1"/>
            <a:endParaRPr lang="ar-SA" sz="3100" b="1" u="sng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46237"/>
            <a:ext cx="8915400" cy="4525963"/>
          </a:xfrm>
        </p:spPr>
        <p:txBody>
          <a:bodyPr/>
          <a:lstStyle/>
          <a:p>
            <a:pPr rtl="1"/>
            <a:endParaRPr lang="ar-SA" sz="1600" b="1" u="sng" dirty="0" smtClean="0"/>
          </a:p>
          <a:p>
            <a:pPr rtl="1"/>
            <a:r>
              <a:rPr lang="ar-SA" sz="2800" b="1" u="sng" dirty="0" smtClean="0"/>
              <a:t>ثانيا : محتوى </a:t>
            </a:r>
            <a:r>
              <a:rPr lang="ar-SA" sz="2800" b="1" u="sng" dirty="0" err="1" smtClean="0"/>
              <a:t>المقرر </a:t>
            </a:r>
            <a:r>
              <a:rPr lang="ar-SA" sz="2800" b="1" u="sng" dirty="0" smtClean="0"/>
              <a:t>. </a:t>
            </a:r>
          </a:p>
          <a:p>
            <a:pPr algn="justLow" rtl="1"/>
            <a:r>
              <a:rPr lang="ar-SA" sz="2800" dirty="0" smtClean="0"/>
              <a:t>       </a:t>
            </a:r>
            <a:r>
              <a:rPr lang="ar-SA" sz="3100" dirty="0" smtClean="0"/>
              <a:t>يحتوي هذا المقرر على دراسة مجموعة متنوعة الموضوعات من الأحاديث في صحيحي البخاري و </a:t>
            </a:r>
            <a:r>
              <a:rPr lang="ar-SA" sz="3100" dirty="0" smtClean="0"/>
              <a:t>مسلم وبعض كتب السنة، </a:t>
            </a:r>
            <a:r>
              <a:rPr lang="ar-SA" sz="3100" dirty="0" smtClean="0"/>
              <a:t>تتعلق بالآداب والسلوك </a:t>
            </a:r>
            <a:r>
              <a:rPr lang="ar-SA" sz="3100" dirty="0" err="1" smtClean="0"/>
              <a:t>والفتن.</a:t>
            </a:r>
            <a:r>
              <a:rPr lang="ar-SA" sz="3100" dirty="0" smtClean="0"/>
              <a:t> </a:t>
            </a:r>
          </a:p>
          <a:p>
            <a:pPr algn="justLow" rtl="1"/>
            <a:r>
              <a:rPr lang="ar-SA" sz="3100" dirty="0" smtClean="0"/>
              <a:t>وتتناول الموضوعات </a:t>
            </a:r>
            <a:r>
              <a:rPr lang="ar-SA" sz="3100" dirty="0" err="1" smtClean="0"/>
              <a:t>التالية: </a:t>
            </a:r>
            <a:r>
              <a:rPr lang="ar-SA" sz="3100" dirty="0" smtClean="0"/>
              <a:t>( الحياء، الورع، الوفاء بالعهد، آداب المجلس، التوبة، تحريم الظلم، تعظيم حرمات المسلمين وبيان حقوقهم، الوصية بالنساء، حقوق الجار، برّ الوالدين، الإصلاح بين الناس، ذكر الموت، الفتن </a:t>
            </a:r>
            <a:r>
              <a:rPr lang="ar-SA" sz="3100" dirty="0" err="1" smtClean="0"/>
              <a:t>وأشراط</a:t>
            </a:r>
            <a:r>
              <a:rPr lang="ar-SA" sz="3100" dirty="0" smtClean="0"/>
              <a:t> </a:t>
            </a:r>
            <a:r>
              <a:rPr lang="ar-SA" sz="3100" dirty="0" err="1" smtClean="0"/>
              <a:t>الساعة ).</a:t>
            </a:r>
            <a:endParaRPr lang="ar-SA" sz="3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295400"/>
            <a:ext cx="9372600" cy="4876800"/>
          </a:xfrm>
        </p:spPr>
        <p:txBody>
          <a:bodyPr/>
          <a:lstStyle/>
          <a:p>
            <a:pPr algn="justLow" rtl="1"/>
            <a:r>
              <a:rPr lang="ar-SA" sz="3000" b="1" u="sng" dirty="0" smtClean="0"/>
              <a:t>المرجع الرئيس </a:t>
            </a:r>
            <a:r>
              <a:rPr lang="ar-SA" sz="3000" b="1" dirty="0" smtClean="0"/>
              <a:t>:</a:t>
            </a:r>
          </a:p>
          <a:p>
            <a:pPr marL="514350" indent="-514350" algn="justLow" rtl="1"/>
            <a:r>
              <a:rPr lang="ar-SA" sz="3000" b="1" dirty="0" smtClean="0"/>
              <a:t>   </a:t>
            </a:r>
            <a:r>
              <a:rPr lang="ar-SA" sz="3000" dirty="0" smtClean="0"/>
              <a:t>- فتح الباري شرح صحيح </a:t>
            </a:r>
            <a:r>
              <a:rPr lang="ar-SA" sz="3000" dirty="0" err="1" smtClean="0"/>
              <a:t>البخاري </a:t>
            </a:r>
            <a:r>
              <a:rPr lang="ar-SA" sz="3000" dirty="0" smtClean="0"/>
              <a:t>؛ لابن حجر العسقلاني، دار طيبة للنشر والتوزيع، الرياض، </a:t>
            </a:r>
            <a:r>
              <a:rPr lang="ar-SA" sz="3000" dirty="0" err="1" smtClean="0"/>
              <a:t>ط1</a:t>
            </a:r>
            <a:r>
              <a:rPr lang="ar-SA" sz="3000" dirty="0" smtClean="0"/>
              <a:t> </a:t>
            </a:r>
            <a:r>
              <a:rPr lang="ar-SA" sz="3000" dirty="0" err="1" smtClean="0"/>
              <a:t>1426هـ.</a:t>
            </a:r>
            <a:endParaRPr lang="ar-SA" sz="3000" dirty="0" smtClean="0"/>
          </a:p>
          <a:p>
            <a:pPr marL="514350" indent="-514350" algn="justLow" rtl="1"/>
            <a:r>
              <a:rPr lang="ar-SA" sz="3000" dirty="0" smtClean="0"/>
              <a:t> - المنهاج شرح صحيح مسلم بن </a:t>
            </a:r>
            <a:r>
              <a:rPr lang="ar-SA" sz="3000" dirty="0" err="1" smtClean="0"/>
              <a:t>الحجاج </a:t>
            </a:r>
            <a:r>
              <a:rPr lang="ar-SA" sz="3000" dirty="0" smtClean="0"/>
              <a:t>؛ </a:t>
            </a:r>
            <a:r>
              <a:rPr lang="ar-SA" sz="3000" dirty="0" err="1" smtClean="0"/>
              <a:t>للنووي .</a:t>
            </a:r>
            <a:endParaRPr lang="ar-SA" sz="3000" dirty="0" smtClean="0"/>
          </a:p>
          <a:p>
            <a:pPr algn="justLow" rtl="1"/>
            <a:r>
              <a:rPr lang="ar-SA" sz="3000" b="1" u="sng" dirty="0" smtClean="0"/>
              <a:t>المراجع المساعدة :</a:t>
            </a:r>
          </a:p>
          <a:p>
            <a:pPr marL="514350" indent="-514350" algn="justLow" rtl="1"/>
            <a:r>
              <a:rPr lang="ar-SA" sz="3000" dirty="0" smtClean="0"/>
              <a:t> - جامع العلوم </a:t>
            </a:r>
            <a:r>
              <a:rPr lang="ar-SA" sz="3000" dirty="0" err="1" smtClean="0"/>
              <a:t>والحكم </a:t>
            </a:r>
            <a:r>
              <a:rPr lang="ar-SA" sz="3000" dirty="0" smtClean="0"/>
              <a:t>؛ لأبي الفرج عبد الرحمن ابن رجب </a:t>
            </a:r>
            <a:r>
              <a:rPr lang="ar-SA" sz="3000" dirty="0" smtClean="0"/>
              <a:t>الحنبلي.</a:t>
            </a:r>
          </a:p>
          <a:p>
            <a:pPr marL="514350" indent="-514350" algn="justLow" rtl="1"/>
            <a:r>
              <a:rPr lang="ar-SA" sz="3000" dirty="0" smtClean="0"/>
              <a:t>- شرح الأربعين النووية؛ للشيخ محمد بن صالح </a:t>
            </a:r>
            <a:r>
              <a:rPr lang="ar-SA" sz="3000" dirty="0" err="1" smtClean="0"/>
              <a:t>العثيمين</a:t>
            </a:r>
            <a:r>
              <a:rPr lang="ar-SA" sz="3000" dirty="0" smtClean="0"/>
              <a:t> رحمه الله.</a:t>
            </a:r>
            <a:endParaRPr lang="ar-SA" sz="3000" dirty="0" smtClean="0"/>
          </a:p>
          <a:p>
            <a:pPr marL="514350" indent="-514350" algn="justLow" rtl="1"/>
            <a:r>
              <a:rPr lang="ar-SA" sz="3000" b="1" u="sng" dirty="0" smtClean="0"/>
              <a:t>المواقع الإلكترونية </a:t>
            </a:r>
            <a:r>
              <a:rPr lang="ar-SA" sz="3000" dirty="0" smtClean="0"/>
              <a:t>:</a:t>
            </a:r>
          </a:p>
          <a:p>
            <a:pPr marL="514350" indent="-514350" algn="justLow" rtl="1">
              <a:buFontTx/>
              <a:buChar char="-"/>
            </a:pPr>
            <a:r>
              <a:rPr lang="ar-SA" sz="3000" dirty="0" smtClean="0"/>
              <a:t>موقع المكتبة </a:t>
            </a:r>
            <a:r>
              <a:rPr lang="ar-SA" sz="3000" dirty="0" err="1" smtClean="0"/>
              <a:t>الشاملة</a:t>
            </a:r>
            <a:r>
              <a:rPr lang="ar-SA" sz="3000" dirty="0" err="1" smtClean="0"/>
              <a:t>.</a:t>
            </a:r>
            <a:r>
              <a:rPr lang="ar-SA" sz="3000" dirty="0" smtClean="0"/>
              <a:t>      - موقع </a:t>
            </a:r>
            <a:r>
              <a:rPr lang="ar-SA" sz="3000" dirty="0" smtClean="0"/>
              <a:t>شبكة السنة النبوية </a:t>
            </a:r>
            <a:r>
              <a:rPr lang="ar-SA" sz="3000" dirty="0" err="1" smtClean="0"/>
              <a:t>وعلومها .</a:t>
            </a:r>
            <a:endParaRPr lang="ar-SA" sz="3000" dirty="0" smtClean="0"/>
          </a:p>
          <a:p>
            <a:pPr marL="514350" indent="-514350" algn="justLow" rtl="1">
              <a:buFontTx/>
              <a:buChar char="-"/>
            </a:pPr>
            <a:endParaRPr lang="ar-SA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1904999"/>
          <a:ext cx="7086600" cy="356631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52446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52446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المشاركة في منتديات الحوار على البلاك</a:t>
                      </a:r>
                      <a:r>
                        <a:rPr lang="ar-SA" sz="2400" baseline="0" dirty="0" smtClean="0"/>
                        <a:t> بورد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944007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حضور المحاضرات المسجلة والمحاضرات المباشرة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52446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الواجبات المنزلية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 درجات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52446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الاختبار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52446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المجموع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2369</TotalTime>
  <Words>280</Words>
  <Application>Microsoft Office PowerPoint</Application>
  <PresentationFormat>A4 Paper (210x297 mm)‎</PresentationFormat>
  <Paragraphs>48</Paragraphs>
  <Slides>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المحاضرة التمهيدية</vt:lpstr>
      <vt:lpstr>أهداف المقرر ومحتواه</vt:lpstr>
      <vt:lpstr>الشريحة 4</vt:lpstr>
      <vt:lpstr>المراجع والمصادر التعليمية</vt:lpstr>
      <vt:lpstr>توزيع الدرجات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180</cp:revision>
  <dcterms:created xsi:type="dcterms:W3CDTF">2009-10-14T19:14:34Z</dcterms:created>
  <dcterms:modified xsi:type="dcterms:W3CDTF">2012-09-04T07:38:00Z</dcterms:modified>
</cp:coreProperties>
</file>