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64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21/11/33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K:\&#1593;&#1575;&#1604;&#1605;%20&#1575;&#1604;&#1576;&#1585;&#1575;&#1603;&#1610;&#1606;.FLV%20-%20YouTube.flv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2031" y="2895600"/>
            <a:ext cx="4706815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rtl="1" fontAlgn="auto">
              <a:spcAft>
                <a:spcPts val="0"/>
              </a:spcAft>
              <a:defRPr/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الإعجاز </a:t>
            </a:r>
            <a:r>
              <a:rPr lang="ar-SA" sz="4000" b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في الكتاب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ea typeface="+mj-ea"/>
                <a:cs typeface="+mj-cs"/>
              </a:rPr>
              <a:t>والسنة</a:t>
            </a: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556738" y="4648200"/>
            <a:ext cx="3276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EG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كلية الآداب – قسم </a:t>
            </a:r>
            <a:r>
              <a:rPr lang="ar-SA" sz="26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الدراسات الإسلامية</a:t>
            </a:r>
            <a:endParaRPr lang="en-US" sz="26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571472" y="5572140"/>
            <a:ext cx="542928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د / </a:t>
            </a:r>
            <a:r>
              <a:rPr lang="ar-SA" sz="3200" dirty="0" err="1" smtClean="0"/>
              <a:t>عبدالرحمن</a:t>
            </a:r>
            <a:r>
              <a:rPr lang="ar-SA" sz="3200" dirty="0" smtClean="0"/>
              <a:t> بن محمد </a:t>
            </a:r>
            <a:r>
              <a:rPr lang="ar-SA" sz="3200" dirty="0" err="1" smtClean="0"/>
              <a:t>هشبول</a:t>
            </a:r>
            <a:r>
              <a:rPr lang="ar-SA" sz="3200" dirty="0" smtClean="0"/>
              <a:t> الشهري </a:t>
            </a:r>
            <a:endParaRPr lang="ar-SA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600" dirty="0" smtClean="0"/>
              <a:t>المحاضرة الثالثة</a:t>
            </a:r>
            <a:endParaRPr lang="en-US" sz="36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مربع نص 7"/>
          <p:cNvSpPr txBox="1"/>
          <p:nvPr/>
        </p:nvSpPr>
        <p:spPr>
          <a:xfrm>
            <a:off x="2143108" y="2928934"/>
            <a:ext cx="428628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دحو</a:t>
            </a:r>
            <a:r>
              <a:rPr lang="ar-SA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الأرض ..</a:t>
            </a:r>
          </a:p>
          <a:p>
            <a:endParaRPr lang="ar-SA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28596" y="4000504"/>
            <a:ext cx="85186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" والأرض بعد ذلك دحاها * أخرج منها ماءها ومرعاها "</a:t>
            </a:r>
            <a:endParaRPr lang="en-US" sz="36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Microsoft\AppData\Local\Microsoft\Windows\Temporary Internet Files\Content.IE5\WVETR7DE\MP900402154[1]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5143512"/>
            <a:ext cx="1107424" cy="1142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285816" y="642918"/>
            <a:ext cx="9429816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قوله تعالى 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" والأرض بعد ذلك دحاها * أخرج منها ماءها ومرعاها "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مقدمة عن الآية 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* الدلالة اللغوية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لدحو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الأرض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* من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شروحات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المفسرين للأيه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دحو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الأرض في العلوم الكونية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r>
              <a:rPr lang="ar-SA" sz="3200" dirty="0" smtClean="0"/>
              <a:t>*مقدمة عن الآية الكريمة :</a:t>
            </a:r>
            <a:endParaRPr lang="en-US" sz="3200" dirty="0" smtClean="0"/>
          </a:p>
          <a:p>
            <a:r>
              <a:rPr lang="ar-SA" sz="3200" dirty="0" smtClean="0"/>
              <a:t>* جاءت هاتان الآيتان في مطلع الربع الأخير من سورة النازعات .</a:t>
            </a:r>
            <a:endParaRPr lang="en-US" sz="3200" dirty="0" smtClean="0"/>
          </a:p>
          <a:p>
            <a:r>
              <a:rPr lang="ar-SA" sz="3200" dirty="0" smtClean="0"/>
              <a:t>* هذه السورة مكيه .والسور المكية تعنى بقضية العقيدة التي من أسسها : الإيمان بالله واليوم الأخر ... </a:t>
            </a:r>
            <a:endParaRPr lang="en-US" sz="3200" dirty="0" smtClean="0"/>
          </a:p>
          <a:p>
            <a:r>
              <a:rPr lang="ar-SA" sz="3200" dirty="0" smtClean="0"/>
              <a:t>فأقسم الله فيها بطائفة من الملائكة . وبعدد من آياته الكونية . على </a:t>
            </a:r>
            <a:r>
              <a:rPr lang="ar-SA" sz="3200" dirty="0" err="1" smtClean="0"/>
              <a:t>ان</a:t>
            </a:r>
            <a:r>
              <a:rPr lang="ar-SA" sz="3200" dirty="0" smtClean="0"/>
              <a:t> </a:t>
            </a:r>
            <a:r>
              <a:rPr lang="ar-SA" sz="3200" dirty="0" err="1" smtClean="0"/>
              <a:t>الاخره</a:t>
            </a:r>
            <a:r>
              <a:rPr lang="ar-SA" sz="3200" dirty="0" smtClean="0"/>
              <a:t> حق واضح .</a:t>
            </a:r>
            <a:endParaRPr lang="en-US" sz="3200" dirty="0" smtClean="0"/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ar-SA" sz="3200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2214554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ثم تعرض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لشى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أهوال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الاخره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.مثل الراجفة والرادفة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ثم تنتقل إلى وصف حال الكفار .والمشركين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ثم تلمح الآيات إلى قضية موسى مع فرعون وملئه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ثم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الاشاره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إلى بديع صنع الله في خلق السماء والأرض 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هنا يبرز تساؤل عن معنى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دحو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الأرض وعلاقته بإخراج الماء والمرعى . ووضعه في مقابله مع بناء السماء ورفعها 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90424" y="1142984"/>
            <a:ext cx="865357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نتلمس هذه المعاني فيما يلي 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الدلالة اللغوية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لدحو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الأرض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الدحو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اللغة هو : المد والبسط والإلقاء . يقال – دحا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الشئ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يدحوه (دحوا) أي بسطه ومده . أو ألقاه ودحرجه . ويقال (دحا ) المطر الحصى عن وجه الأرض أي دحرجه وجرفه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من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شروحات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المفسرين للأيه 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يقول ابن كثير : في تفسير قوله ( والأرض بعد ذلك دحاها )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فسره بقوله ( أخرج منها ماءها ومرعاها )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ونقل عن ابن عباس قوله "دحاها ودحيها " أن اخرج منها الماء والمرعى . وشقق فيها الأنهار وجعل فيها الجبال والرمال والسبل </a:t>
            </a: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والاكام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.فذلك قوله (والأرض بعد ذلك دحاها </a:t>
            </a:r>
            <a:r>
              <a: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 </a:t>
            </a: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" y="1"/>
            <a:ext cx="1214414" cy="1214422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28595" y="1714488"/>
            <a:ext cx="871540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دحو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الأرض في العلوم الكونية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اخراج</a:t>
            </a: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كل ماء الأرض من داخلها 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كوكب الأرض هو أغنى كواكب المجموعة الشمسية في الماء . تغطي المياه نحو 71% من مساحة الأرض .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B2AB83-AFA0-45BD-91DE-8A30D2C2A5A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783016" y="1981201"/>
            <a:ext cx="2400300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380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180492" y="3352800"/>
            <a:ext cx="26025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54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8" name="Freeform 6"/>
          <p:cNvSpPr>
            <a:spLocks noEditPoints="1"/>
          </p:cNvSpPr>
          <p:nvPr/>
        </p:nvSpPr>
        <p:spPr bwMode="auto">
          <a:xfrm>
            <a:off x="2180493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321</Words>
  <PresentationFormat>عرض على الشاشة (3:4)‏</PresentationFormat>
  <Paragraphs>33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Microsoft</cp:lastModifiedBy>
  <cp:revision>4</cp:revision>
  <dcterms:created xsi:type="dcterms:W3CDTF">2012-10-06T16:14:14Z</dcterms:created>
  <dcterms:modified xsi:type="dcterms:W3CDTF">2012-10-06T19:11:19Z</dcterms:modified>
</cp:coreProperties>
</file>