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20/12/1433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الإعجاز </a:t>
            </a:r>
            <a:r>
              <a:rPr lang="ar-SA" sz="4000" b="1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في الكتاب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والسنة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 smtClean="0"/>
              <a:t>المحاضرة </a:t>
            </a:r>
            <a:r>
              <a:rPr lang="ar-SA" sz="4400" smtClean="0"/>
              <a:t>السابعة</a:t>
            </a:r>
            <a:endParaRPr lang="en-US" sz="4400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2500298" y="2071678"/>
            <a:ext cx="471490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الخمر والميسر </a:t>
            </a:r>
            <a:endParaRPr lang="ar-SA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428728" y="3429000"/>
            <a:ext cx="6286544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 smtClean="0">
                <a:solidFill>
                  <a:schemeClr val="accent3">
                    <a:lumMod val="75000"/>
                  </a:schemeClr>
                </a:solidFill>
              </a:rPr>
              <a:t>قال تعالى:[ </a:t>
            </a:r>
            <a:r>
              <a:rPr lang="ar-SA" sz="4000" dirty="0" err="1" smtClean="0">
                <a:solidFill>
                  <a:schemeClr val="accent3">
                    <a:lumMod val="75000"/>
                  </a:schemeClr>
                </a:solidFill>
              </a:rPr>
              <a:t>ياأيها</a:t>
            </a:r>
            <a:r>
              <a:rPr lang="ar-SA" sz="4000" dirty="0" smtClean="0">
                <a:solidFill>
                  <a:schemeClr val="accent3">
                    <a:lumMod val="75000"/>
                  </a:schemeClr>
                </a:solidFill>
              </a:rPr>
              <a:t> الذين أمنوا إنما الخمر والميسر والأنصاب والأزلامُ رجسٌ من عمل الشيطان فاجتنبوه لعلكم تفلحون] </a:t>
            </a:r>
            <a:r>
              <a:rPr lang="ar-SA" sz="3200" dirty="0" err="1" smtClean="0">
                <a:solidFill>
                  <a:schemeClr val="accent3">
                    <a:lumMod val="75000"/>
                  </a:schemeClr>
                </a:solidFill>
              </a:rPr>
              <a:t>المائده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ar-SA" sz="3200" dirty="0" err="1" smtClean="0">
                <a:solidFill>
                  <a:schemeClr val="accent3">
                    <a:lumMod val="75000"/>
                  </a:schemeClr>
                </a:solidFill>
              </a:rPr>
              <a:t>آيه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</a:rPr>
              <a:t> 90</a:t>
            </a:r>
            <a:endParaRPr lang="ar-SA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ستطيل 7"/>
          <p:cNvSpPr/>
          <p:nvPr/>
        </p:nvSpPr>
        <p:spPr>
          <a:xfrm>
            <a:off x="4357686" y="128586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الخمر والميسر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مقدمة 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مخاطر الخمر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مخاطر الميسر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خطر الشرك بالله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المقدمة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2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نعمة العقل </a:t>
            </a:r>
            <a:endParaRPr lang="ar-SA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3857628"/>
            <a:ext cx="892971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العقل , والإدارة , والشهوة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مخاطر الخمر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أولا : الذهاب بكل من العقل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والارادة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1000109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هما من أعظم نعم الله 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بفقدهما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ياتي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بالكثير من التصرفات غير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المسئوله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إذا تصرف تلك التصرفات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فقد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كرامتة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وإنسانيته . لفقد التفريق بين الحق والباطل وبين الخير والشر وبين الصواب والخطأ . وبين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الائق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وغير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الائق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الافعال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والاقوال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والتصرفات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ينتج عن هذه التصرفات أيضا – فقد احترام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الاخرين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الخمر تشل الحواس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تجعل المخمور يترنح في مشيته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ويتقيأ بغير إرادته.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وتضطرب حركاته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ويفقد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إنضباطه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فيهيج بعنف شديد حتى يبدو كأنه أشد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إندفاعا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وأقل حياء من طبيعته.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لايدري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مايقول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ولا يبالي بما يفعل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يكثر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الثرثره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بما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لايفيد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أو يخمد خمود الموتى . بعد أن كان كالبركان الثائر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كل ذلك يحط من قدر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لانسان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ويضيع مهابته وكرامته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1285860"/>
            <a:ext cx="91440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ثانيا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الذهاب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بالعافيه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والصحه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البدنيه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نشرت إحدى الصحف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البريطانيه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عام 1987م .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أكثر من مائتي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شخص يموتون في بريطانيا سنويا بسبب الخمور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وذلك لما للخمر من أضرار بالغه على جسم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وذلك مثل تسمم خلايا وأنسجة الجسد . وإعاقتها عن أداء وظائفها وبالتالي إعاقة العديد من أجهزة الجسم وأعضائه . عن القيام بوظائفها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بالكفاءه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المطلوبه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أو تعطيلها بالكامل .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إبتداء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والمرى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المعدة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والامعاء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الكبد والكلى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القلب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الحواس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1285860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تنتقل المسكرات إلى الدم  ومنه </a:t>
            </a:r>
            <a:r>
              <a:rPr lang="ar-SA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جميع أجزاء الجسم خاصة المخ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المسكر يعطل العقل تعطيلا جزئيا أو كليا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الجهاز العصبي في الجسم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هو أكثر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الاجهزه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تأثيرا بالخمور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الخمور : تقطع الشعيرات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العصبيه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الواصله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بين خلايا الجهاز الهضمي. وقد يؤدي إلى قتلها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هذه الخلايا لم يثبت بعد إمكان تجددها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إلتهاب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الاعصاب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أشد إيلاما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للانسان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وقد يؤدي إلى التهيج العصبي ,الصرع وإلى فقدان الحواس . كالسمع والبصر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والذاكره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التي يدمرها إدمان الخمر تدميرا كاملا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وقد يؤدي إلى الارتعاش , والهذيان ,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والاوهام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, والقلق , والهوس , والهواجس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كما يؤدي إلى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الشيخوخه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المبكره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أو الشلل أو الجنون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وقد يقود المدمن إلى  القتل أو الانتحار أو إلى الموت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البطيئ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وبالنسبه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للجهاز الهضمي : فإن الخمر يلهب كلا من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142984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الفم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المرى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اللسان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المعده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الامعاء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وذلك بما تحمل الخمر من الكحوليات والمواد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المضافه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وأغلبها من السموم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القاتله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إلتهاب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الجهاز الهضمي :يؤدي إلى تشققات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اللثه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والفم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والاسنان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تؤدي هذه التشققات </a:t>
            </a:r>
            <a:r>
              <a:rPr lang="ar-SA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تدمير حاسة الذوق لضمور الحليمات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التذوقيه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اللسان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وإلى تغطيته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بطلاوه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بيضاء قد تكون مقدمه لإصابته بالسرطان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أو </a:t>
            </a:r>
            <a:r>
              <a:rPr lang="ar-SA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صابه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الغدد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النكفيه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بالالتهابات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المؤلمه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كما يؤدي إدمان الخمر إلى توسيع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الاوعيه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الدمويه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بالغشاء المخاطي لكل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المرئ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 المعدة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والامعاء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مما يعين على انتشار التقرحات .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553456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وإلى النزف وإلى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الاصابه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بالسرطان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وإدمان الخمر قد يؤدي </a:t>
            </a:r>
            <a:r>
              <a:rPr lang="ar-SA" sz="20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إتلاف الكلى والكبد وتدمير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خلايهما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وأنسجتهما.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قد يؤدي بكبد المدمن </a:t>
            </a:r>
            <a:r>
              <a:rPr lang="ar-SA" sz="20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التشمع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أو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التشحم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أو التليف  مما يتسبب في توقفه عن أداء وظائفه .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ومايصاحب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ذلك من </a:t>
            </a:r>
            <a:r>
              <a:rPr kumimoji="0" lang="ar-S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إظطرابات</a:t>
            </a:r>
            <a:r>
              <a:rPr kumimoji="0" lang="ar-S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وامرض وألام مبرحه .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1225689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وأخطر من ذلك كله :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ماينتج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عن المخمور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إضطرابات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القلب . واعتلال في عضلته وصماماته . وإلى تصلب الشرايين وضيقتها . والى فقر الدم واضطراب ضغوطه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مما يقعد المدمن عن العمل . ويفضي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إلى الموت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وفوق ذلك كله : فإن الخمر تضعف أجهزه المناعة . في الجسم . ومن ثم تضعف مقاومته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للاخرين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ثالثا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للكحوليات والمواد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الملونه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والحافظه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للخمور أضرار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بليغه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الغدد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التناسليه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كل من الرجال والنساء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يؤدي ذلك إلى اضطراب غير محمود . إما الضعف الشديد . أو الهياج الجنسي الشديد وكلاهما سلبي 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الصحه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وذو مخاطر 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الاسره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والمجتمع .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واشاعة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الطلاق والفواحش والجرائم في المجتمعات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والخمر يؤدي أيضا : إلى العجز والبرود الجنسي ووصول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المراه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إلى سن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الياس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مبكرا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بعد سلسله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الحيضه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للكحول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اثار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مدمره 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الشفره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الوراثيه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الصبغات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الحامله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لها . في الخلايا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التناسليه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لصبغه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خاصه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1428736"/>
            <a:ext cx="91440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يؤدي ذلك إلى إنتاج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نطاف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مشوهه تؤدي </a:t>
            </a:r>
            <a:r>
              <a:rPr lang="ar-SA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أجنه مشوهه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كل من المدمن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والمدمنه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يورث نسله شفرة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وراثيه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مدمره بما تحمله من تشوهات قد تؤدي إلى التخلف العقلي أو القصور الجسدي .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الامراض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والعلل التي قد تفضي إلى الموت . قبل الميلاد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أوبعده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المدمنه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للخمر : تنقل مرض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الادمان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جنينها وهي حامل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عبر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المشيمه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وأثناء إرضاعه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رابعا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تصنيع الخمور وتسويقها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والدعايه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لها . تكلف مليارات الدولارات . سنويا  في مختلف دول العالم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وتنفق مئات الملايين على علاج المدمنين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الخسائر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الاقتصاديه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الناتجه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الادمان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إهما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 وتغيب عن العمل تقدر بمئات البلايين من الدولارات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يقابل ذلك : أكثر من نصف سكان العالم يتضورون جوعا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500034" y="1"/>
            <a:ext cx="8643966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خامسا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إزدياد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معدلات الجرائم وحوادث الطرق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يتضاعف أعداد معاقري الخمور في العالم بصوره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مضطرده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ومع التضاعف يتفاقم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معدلات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الجريمه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والحوادث وعدد القتلى  وجرائم الاغتصاب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والسرقه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بالاكراه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, والطلاق , والعنف , الانتحار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امريكا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وحدها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الخمور سبب هذه النسب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50% جرائم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إنتحار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34% جرائم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إغتصاب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46% حوادث سير مؤديه إلى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الوفاه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93%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الامريكيين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يشربون الخمور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10%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الامريكيين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مدمنون إدمانا مرضيا كاملا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ماتقدم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السلبيات نتيجة شرب الخمور. يؤكد لنا ويدلنا 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عضمة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القران الكريم وإلى إعجازه الذي نزل على نبي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امي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لا يقرأ ولا يكتب فكيف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يحذر من كل هذه المخاطر !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أن يكون وحيا يوحى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مخاطر الميسر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الميسر هو القمار بمعنى كسب المال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خسارته بسهوله ويسر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في الميسر فساد للمال وفساد للقلب وإهدار للوقت وضياع للعديد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الاخلاق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والقيم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1225689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المال وسيله تقويم جهود وممتلكات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الاخرين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فلا يجوز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يكتسب إلا بإنتاجيه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حقيقه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ولا يضيع إلا بحق مشروع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الميسر هو أحد وسائل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إنتشار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العداوه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والبغضاء بين الناس وذلك لحصول النزاع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والاحقاد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والضغائن بين الناس ويؤدي </a:t>
            </a:r>
            <a:r>
              <a:rPr lang="ar-SA" sz="2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خراب بيوت وحسره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وندامه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الميسر : ينتهي بالمعارك والسباب واللعان ويدفع الناس إلى إهدار الوقت والتكاسل عن العمل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والانتاج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كما يشجع على الخداع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والمراوغه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والمناوره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السرقه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وغيرها من الجرائم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خطر الشرك 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كل الدراسات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الفلكيه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تشير إلى وحدة بناء الكون مما يشهد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بالوحدانيه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المطلقه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للخالق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الوحده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البناء قائمه 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الزوجيه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الكامله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كل شي من اللبنات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الاولى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للماده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إلى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من هنا كان الشرك بالله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اشنع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الجرائم التي يرتكبها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الكريمه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 وضعت كلا من الخمر والميسر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والانصاب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والازلام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على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انها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رجس من عمل الشيطان وأمرت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بإجتنابه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1048</Words>
  <Application>Microsoft Office PowerPoint</Application>
  <PresentationFormat>عرض على الشاشة (3:4)‏</PresentationFormat>
  <Paragraphs>112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balsabbgh</cp:lastModifiedBy>
  <cp:revision>2</cp:revision>
  <dcterms:created xsi:type="dcterms:W3CDTF">2012-10-06T16:56:11Z</dcterms:created>
  <dcterms:modified xsi:type="dcterms:W3CDTF">2012-11-04T09:20:53Z</dcterms:modified>
</cp:coreProperties>
</file>