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71" r:id="rId4"/>
    <p:sldId id="264" r:id="rId5"/>
    <p:sldId id="263" r:id="rId6"/>
    <p:sldId id="267" r:id="rId7"/>
    <p:sldId id="266" r:id="rId8"/>
    <p:sldId id="275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559" autoAdjust="0"/>
    <p:restoredTop sz="94660"/>
  </p:normalViewPr>
  <p:slideViewPr>
    <p:cSldViewPr>
      <p:cViewPr varScale="1">
        <p:scale>
          <a:sx n="67" d="100"/>
          <a:sy n="67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الإعجاز </a:t>
            </a:r>
            <a:r>
              <a:rPr lang="ar-SA" sz="4000" b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في الكتاب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والسنة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428860" y="1285860"/>
            <a:ext cx="48577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dirty="0" smtClean="0"/>
              <a:t>الشمـــس</a:t>
            </a:r>
            <a:endParaRPr lang="ar-SA" sz="4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285852" y="3000372"/>
            <a:ext cx="657229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قوله تعالى</a:t>
            </a:r>
            <a:r>
              <a:rPr lang="ar-SA" sz="2800" dirty="0" smtClean="0">
                <a:solidFill>
                  <a:schemeClr val="accent3">
                    <a:lumMod val="75000"/>
                  </a:schemeClr>
                </a:solidFill>
              </a:rPr>
              <a:t>:[هو الذي جعل الشمس ضياءً والقمر نوراً وقدره منازل لتعلموا عدد السنين والحساب *ما خلق الله ذلك إلا بالحق يفصل الآيات لقوم يعلمون] </a:t>
            </a:r>
            <a:r>
              <a:rPr lang="ar-SA" sz="2400" dirty="0" smtClean="0"/>
              <a:t>يونس آية 5 </a:t>
            </a:r>
            <a:r>
              <a:rPr lang="ar-SA" sz="2800" dirty="0" smtClean="0"/>
              <a:t>.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643174" y="2285992"/>
            <a:ext cx="435771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ورد ذكر الشمس في القرآن الكريم 35 مرة من ذلك 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357158" y="1357298"/>
            <a:ext cx="8572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ar-SA" sz="2400" dirty="0" smtClean="0"/>
              <a:t>تسخير الشمس </a:t>
            </a:r>
          </a:p>
          <a:p>
            <a:pPr>
              <a:buFont typeface="Wingdings" pitchFamily="2" charset="2"/>
              <a:buChar char="§"/>
            </a:pPr>
            <a:r>
              <a:rPr lang="ar-SA" sz="2400" dirty="0" smtClean="0"/>
              <a:t>قال تعالى:[ </a:t>
            </a:r>
            <a:r>
              <a:rPr lang="ar-SA" sz="2400" dirty="0" smtClean="0">
                <a:solidFill>
                  <a:srgbClr val="92D050"/>
                </a:solidFill>
              </a:rPr>
              <a:t>وسخر الشمس والقمر كلٌ يجري لأجلٍ مسمى يدبر الأمر يفصل الآيات لعلكم بلقاء ربكم توقنون</a:t>
            </a:r>
            <a:r>
              <a:rPr lang="ar-SA" sz="2400" dirty="0" smtClean="0"/>
              <a:t>] الرعد آية 2</a:t>
            </a:r>
          </a:p>
          <a:p>
            <a:pPr>
              <a:buFont typeface="Wingdings" pitchFamily="2" charset="2"/>
              <a:buChar char="§"/>
            </a:pPr>
            <a:r>
              <a:rPr lang="ar-SA" sz="2400" dirty="0" smtClean="0"/>
              <a:t>أقوال المفسرين :</a:t>
            </a:r>
          </a:p>
          <a:p>
            <a:r>
              <a:rPr lang="ar-SA" sz="2400" dirty="0" smtClean="0"/>
              <a:t>- قال ابن كثير :المراد أنهما يجريان إلى انقطاعهما ليوم القيامة وقيل المراد :إلى مستقرها وهو تحت العرش </a:t>
            </a:r>
          </a:p>
          <a:p>
            <a:r>
              <a:rPr lang="ar-SA" sz="2400" dirty="0" smtClean="0"/>
              <a:t>-هناك أقوال كثيرة“ تراجع في الكتاب ”</a:t>
            </a:r>
          </a:p>
          <a:p>
            <a:r>
              <a:rPr lang="ar-SA" sz="2400" dirty="0" smtClean="0"/>
              <a:t>الدلالة العلمية – جوانب تسخير الشمس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تسخير الشمس يعني : ضبط حركة الشمس والقمر لما فيه صلاح الكون واستقامة الحياة على الأرض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جريها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اجل مسمى يعني :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يكون الكون ليس بأزلي ولا أبدي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الاتزان الدقيق بين تجاذب مكونات الشمس وتمددها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3286116" y="214290"/>
            <a:ext cx="528641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dirty="0" smtClean="0">
                <a:solidFill>
                  <a:schemeClr val="bg1"/>
                </a:solidFill>
              </a:rPr>
              <a:t>تسخير الشمس </a:t>
            </a:r>
            <a:endParaRPr lang="ar-SA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>
              <a:buFont typeface="Arial" pitchFamily="34" charset="0"/>
              <a:buChar char="•"/>
            </a:pPr>
            <a:r>
              <a:rPr lang="ar-SA" sz="3600" dirty="0" smtClean="0"/>
              <a:t>الاتزان الدقيق بين تجاذب مكونات الشمس وتمددها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357158" y="1214422"/>
            <a:ext cx="878684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الشمس هي اقرب نجوم السماء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تبعد عن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150 مليون كيلو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الشمس نجم عادي متوسط الحجم على هيئة كرة من الغاز الملتهب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يبلغ قطرها 1400000 كيلو متر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كتلتها تعادل 99% من كتلة المجموعة الشمسية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هي </a:t>
            </a:r>
            <a:r>
              <a:rPr lang="ar-SA" sz="2400" dirty="0" err="1" smtClean="0"/>
              <a:t>عباره</a:t>
            </a:r>
            <a:r>
              <a:rPr lang="ar-SA" sz="2400" dirty="0" smtClean="0"/>
              <a:t> عن فرن نووي كوني عمره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من 10 مليار سنه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ونظراً </a:t>
            </a:r>
            <a:r>
              <a:rPr lang="ar-SA" sz="2400" dirty="0" err="1" smtClean="0"/>
              <a:t>للجاذبيه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الرهيبه</a:t>
            </a:r>
            <a:r>
              <a:rPr lang="ar-SA" sz="2400" dirty="0" smtClean="0"/>
              <a:t> التي تحدثها كتلة الشمس على مكوناتها </a:t>
            </a:r>
            <a:r>
              <a:rPr lang="ar-SA" sz="2400" dirty="0" err="1" smtClean="0"/>
              <a:t>فانها</a:t>
            </a:r>
            <a:r>
              <a:rPr lang="ar-SA" sz="2400" dirty="0" smtClean="0"/>
              <a:t> تتجاذب كلها في اتجاه المركز تجاذباً تنتج عنه ضغوط </a:t>
            </a:r>
            <a:r>
              <a:rPr lang="ar-SA" sz="2400" dirty="0" err="1" smtClean="0"/>
              <a:t>هائله</a:t>
            </a:r>
            <a:r>
              <a:rPr lang="ar-SA" sz="2400" dirty="0" smtClean="0"/>
              <a:t> ترفع درجة </a:t>
            </a:r>
            <a:r>
              <a:rPr lang="ar-SA" sz="2400" dirty="0" err="1" smtClean="0"/>
              <a:t>حراره</a:t>
            </a:r>
            <a:r>
              <a:rPr lang="ar-SA" sz="2400" dirty="0" smtClean="0"/>
              <a:t> لب الشمس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المستوى الذي يسمح ببدء واستمرار عمليه الاندماج النووي فيه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نظرا للتوازن الدقيق بين جاذبية الشمس </a:t>
            </a:r>
            <a:r>
              <a:rPr lang="ar-SA" sz="2400" dirty="0" err="1" smtClean="0"/>
              <a:t>لمكوناتهافي</a:t>
            </a:r>
            <a:r>
              <a:rPr lang="ar-SA" sz="2400" dirty="0" smtClean="0"/>
              <a:t> اتجاه مركزها ودفع تلك المكونات بعيداً عن المركز بواسطة القوى </a:t>
            </a:r>
            <a:r>
              <a:rPr lang="ar-SA" sz="2400" dirty="0" err="1" smtClean="0"/>
              <a:t>الناتجه</a:t>
            </a:r>
            <a:r>
              <a:rPr lang="ar-SA" sz="2400" dirty="0" smtClean="0"/>
              <a:t> عن تمدد الغازات </a:t>
            </a:r>
            <a:r>
              <a:rPr lang="ar-SA" sz="2400" dirty="0" err="1" smtClean="0"/>
              <a:t>المكونه</a:t>
            </a:r>
            <a:r>
              <a:rPr lang="ar-SA" sz="2400" dirty="0" smtClean="0"/>
              <a:t> لها بفعل </a:t>
            </a:r>
            <a:r>
              <a:rPr lang="ar-SA" sz="2400" dirty="0" err="1" smtClean="0"/>
              <a:t>الحراره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الفائقه</a:t>
            </a:r>
            <a:r>
              <a:rPr lang="ar-SA" sz="2400" dirty="0" smtClean="0"/>
              <a:t> في مركزها .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بقيت الشمس </a:t>
            </a:r>
            <a:r>
              <a:rPr lang="ar-SA" sz="2400" dirty="0" err="1" smtClean="0"/>
              <a:t>مستمره</a:t>
            </a:r>
            <a:r>
              <a:rPr lang="ar-SA" sz="2400" dirty="0" smtClean="0"/>
              <a:t> في الوجود تحت هذا التوازن العجيب على مدى 10 بلايين من السنين والى يوم </a:t>
            </a:r>
            <a:r>
              <a:rPr lang="ar-SA" sz="2400" dirty="0" err="1" smtClean="0"/>
              <a:t>القيامه</a:t>
            </a:r>
            <a:r>
              <a:rPr lang="ar-SA" sz="2400" dirty="0" smtClean="0"/>
              <a:t>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0" y="1214422"/>
            <a:ext cx="914400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لولا هذا التوازن الدقيق </a:t>
            </a:r>
            <a:r>
              <a:rPr lang="ar-SA" sz="2400" dirty="0" err="1" smtClean="0"/>
              <a:t>لإنفجرت</a:t>
            </a:r>
            <a:r>
              <a:rPr lang="ar-SA" sz="2400" dirty="0" smtClean="0"/>
              <a:t> الشمس كقنبلة نوويه عملاقه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او</a:t>
            </a:r>
            <a:r>
              <a:rPr lang="ar-SA" sz="2400" dirty="0" smtClean="0"/>
              <a:t> : </a:t>
            </a:r>
            <a:r>
              <a:rPr lang="ar-SA" sz="2400" dirty="0" err="1" smtClean="0"/>
              <a:t>لإنهارت</a:t>
            </a:r>
            <a:r>
              <a:rPr lang="ar-SA" sz="2400" dirty="0" smtClean="0"/>
              <a:t> على ذاتها تحت </a:t>
            </a:r>
            <a:r>
              <a:rPr lang="ar-SA" sz="2400" dirty="0" err="1" smtClean="0"/>
              <a:t>ضغظ</a:t>
            </a:r>
            <a:r>
              <a:rPr lang="ar-SA" sz="2400" dirty="0" smtClean="0"/>
              <a:t> جاذبيتها خاصة </a:t>
            </a:r>
            <a:r>
              <a:rPr lang="ar-SA" sz="2400" dirty="0" err="1" smtClean="0"/>
              <a:t>انها</a:t>
            </a:r>
            <a:r>
              <a:rPr lang="ar-SA" sz="2400" dirty="0" smtClean="0"/>
              <a:t> مجرد كره ضخمة من الغازات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تقدير الخالق حجم </a:t>
            </a:r>
            <a:r>
              <a:rPr lang="ar-SA" sz="2400" dirty="0" err="1" smtClean="0"/>
              <a:t>و</a:t>
            </a:r>
            <a:r>
              <a:rPr lang="ar-SA" sz="2400" dirty="0" smtClean="0"/>
              <a:t> كتلة الشمس بهذه </a:t>
            </a:r>
            <a:r>
              <a:rPr lang="ar-SA" sz="2400" dirty="0" err="1" smtClean="0"/>
              <a:t>الدقه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البالغه</a:t>
            </a:r>
            <a:r>
              <a:rPr lang="ar-SA" sz="2400" dirty="0" smtClean="0"/>
              <a:t> هو الذي مكنها من تحقيق هذا التوازن الدقيق بين قوى الدفع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الخارج وقوى التجاذب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الداخل ومكنها من البقاء في حالة غازية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شبه غازية </a:t>
            </a:r>
            <a:r>
              <a:rPr lang="ar-SA" sz="2400" dirty="0" err="1" smtClean="0"/>
              <a:t>ملتهبه</a:t>
            </a:r>
            <a:r>
              <a:rPr lang="ar-SA" sz="2400" dirty="0" smtClean="0"/>
              <a:t> متوهجة بذاتها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>تسخير طاقة الشمس من اجل ضبط حركة الحياة على </a:t>
            </a:r>
            <a:r>
              <a:rPr lang="ar-SA" sz="3200" dirty="0" err="1" smtClean="0">
                <a:solidFill>
                  <a:schemeClr val="tx2">
                    <a:lumMod val="75000"/>
                  </a:schemeClr>
                </a:solidFill>
              </a:rPr>
              <a:t>الارض</a:t>
            </a:r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>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تطلق الشمس من مختلف صور الطاقة ما يقدر بحوالي </a:t>
            </a:r>
            <a:r>
              <a:rPr lang="ar-SA" sz="2400" dirty="0" err="1" smtClean="0"/>
              <a:t>خمسمائه</a:t>
            </a:r>
            <a:r>
              <a:rPr lang="ar-SA" sz="2400" dirty="0" smtClean="0"/>
              <a:t> مليون مليون حصان في كل ثانيه من ثواني عمرها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يصل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من هذه الطاقة </a:t>
            </a:r>
            <a:r>
              <a:rPr lang="ar-SA" sz="2400" dirty="0" err="1" smtClean="0"/>
              <a:t>الهائله</a:t>
            </a:r>
            <a:r>
              <a:rPr lang="ar-SA" sz="2400" dirty="0" smtClean="0"/>
              <a:t> حوالي واحد في </a:t>
            </a:r>
            <a:r>
              <a:rPr lang="ar-SA" sz="2400" dirty="0" err="1" smtClean="0"/>
              <a:t>الالف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كل ميزانيات العالم لا تكفي ثمناً لهذا الكم من </a:t>
            </a:r>
            <a:r>
              <a:rPr lang="ar-SA" sz="2400" dirty="0" err="1" smtClean="0"/>
              <a:t>الطاقه</a:t>
            </a:r>
            <a:r>
              <a:rPr lang="ar-SA" sz="2400" dirty="0" smtClean="0"/>
              <a:t> الشمسية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بدون هذه </a:t>
            </a:r>
            <a:r>
              <a:rPr lang="ar-SA" sz="2400" dirty="0" err="1" smtClean="0"/>
              <a:t>الطاقه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الشمسيه</a:t>
            </a:r>
            <a:r>
              <a:rPr lang="ar-SA" sz="2400" dirty="0" smtClean="0"/>
              <a:t> تستحيل الحياة على كوكبنا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حياة </a:t>
            </a:r>
            <a:r>
              <a:rPr lang="ar-SA" sz="2400" dirty="0" err="1" smtClean="0"/>
              <a:t>الانسان</a:t>
            </a:r>
            <a:r>
              <a:rPr lang="ar-SA" sz="2400" dirty="0" smtClean="0"/>
              <a:t> والحيوان والنبات معتمدة في وجودها على قدر الطاقة الذي يصل من </a:t>
            </a:r>
            <a:r>
              <a:rPr lang="ar-SA" sz="2400" dirty="0" err="1" smtClean="0"/>
              <a:t>اشعة</a:t>
            </a:r>
            <a:r>
              <a:rPr lang="ar-SA" sz="2400" dirty="0" smtClean="0"/>
              <a:t> الشمس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428596" y="1214422"/>
            <a:ext cx="8715404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أيضاً : كل الظواهر </a:t>
            </a:r>
            <a:r>
              <a:rPr lang="ar-SA" sz="2400" dirty="0" err="1" smtClean="0"/>
              <a:t>الطبيعيه</a:t>
            </a:r>
            <a:r>
              <a:rPr lang="ar-SA" sz="2400" dirty="0" smtClean="0"/>
              <a:t> المرئية التي تحدث على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ومن حولها تعتمد على </a:t>
            </a:r>
            <a:r>
              <a:rPr lang="ar-SA" sz="2400" dirty="0" err="1" smtClean="0"/>
              <a:t>الطاقه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القادمه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الينا</a:t>
            </a:r>
            <a:r>
              <a:rPr lang="ar-SA" sz="2400" dirty="0" smtClean="0"/>
              <a:t> من الشمس مثل :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1- تصريف الرياح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2- </a:t>
            </a:r>
            <a:r>
              <a:rPr lang="ar-SA" sz="2400" dirty="0" err="1" smtClean="0"/>
              <a:t>ارسال</a:t>
            </a:r>
            <a:r>
              <a:rPr lang="ar-SA" sz="2400" dirty="0" smtClean="0"/>
              <a:t> السحاب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3- </a:t>
            </a:r>
            <a:r>
              <a:rPr lang="ar-SA" sz="2400" dirty="0" err="1" smtClean="0"/>
              <a:t>انزال</a:t>
            </a:r>
            <a:r>
              <a:rPr lang="ar-SA" sz="2400" dirty="0" smtClean="0"/>
              <a:t> المطر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4- حركات </a:t>
            </a:r>
            <a:r>
              <a:rPr lang="ar-SA" sz="2400" dirty="0" err="1" smtClean="0"/>
              <a:t>الامواج</a:t>
            </a:r>
            <a:r>
              <a:rPr lang="ar-SA" sz="2400" dirty="0" smtClean="0"/>
              <a:t> في البحار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5- عمليات المد والجذر وغير ذلك من عمليات وظواهر تحركها طاقة الشمس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err="1" smtClean="0"/>
              <a:t>اعطى</a:t>
            </a:r>
            <a:r>
              <a:rPr lang="ar-SA" sz="2400" dirty="0" smtClean="0"/>
              <a:t> الله الشجر </a:t>
            </a:r>
            <a:r>
              <a:rPr lang="ar-SA" sz="2400" dirty="0" err="1" smtClean="0"/>
              <a:t>الاخضر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القدره</a:t>
            </a:r>
            <a:r>
              <a:rPr lang="ar-SA" sz="2400" dirty="0" smtClean="0"/>
              <a:t> على خزن جزء من طاقة الشمس على هيئه عدد من الروابط الكيميائية التي تمثل المصدر الرئيسي لكل </a:t>
            </a:r>
            <a:r>
              <a:rPr lang="ar-SA" sz="2400" dirty="0" err="1" smtClean="0"/>
              <a:t>انواع</a:t>
            </a:r>
            <a:r>
              <a:rPr lang="ar-SA" sz="2400" dirty="0" smtClean="0"/>
              <a:t> </a:t>
            </a:r>
            <a:r>
              <a:rPr lang="ar-SA" sz="2400" dirty="0" err="1" smtClean="0"/>
              <a:t>الطاقه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الحراريه</a:t>
            </a:r>
            <a:r>
              <a:rPr lang="ar-SA" sz="2400" dirty="0" smtClean="0"/>
              <a:t> والضوئية والكهربائية والكيميائية من مثل : الحطب , القش , الخشب , وكل من الفحم النباتي والحجري والنفط والغاز الطبيعي والزيوت والدهون </a:t>
            </a:r>
            <a:r>
              <a:rPr lang="ar-SA" sz="2400" dirty="0" err="1" smtClean="0"/>
              <a:t>النباتيه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الحيوانيه</a:t>
            </a:r>
            <a:r>
              <a:rPr lang="ar-SA" sz="2400" dirty="0" smtClean="0"/>
              <a:t> وكلها ترجع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الطاقه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الشمسيه</a:t>
            </a:r>
            <a:r>
              <a:rPr lang="ar-SA" sz="2400" dirty="0" smtClean="0"/>
              <a:t>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مربع نص 8"/>
          <p:cNvSpPr txBox="1"/>
          <p:nvPr/>
        </p:nvSpPr>
        <p:spPr>
          <a:xfrm>
            <a:off x="714348" y="357166"/>
            <a:ext cx="80724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تكوين نطق الحماية المختلفة للأرض بفعل طاقة الشمس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0" y="1214422"/>
            <a:ext cx="91440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شاءت قدرة الله سبحانه وتعالى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يحمي الحياة على سطح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بعدد من نطق الحماية التي لعبت </a:t>
            </a:r>
            <a:r>
              <a:rPr lang="ar-SA" sz="2400" dirty="0" err="1" smtClean="0"/>
              <a:t>اشعة</a:t>
            </a:r>
            <a:r>
              <a:rPr lang="ar-SA" sz="2400" dirty="0" smtClean="0"/>
              <a:t> الشمس ( ولا تزال تلعب ) الدور </a:t>
            </a:r>
            <a:r>
              <a:rPr lang="ar-SA" sz="2400" dirty="0" err="1" smtClean="0"/>
              <a:t>الاول</a:t>
            </a:r>
            <a:r>
              <a:rPr lang="ar-SA" sz="2400" dirty="0" smtClean="0"/>
              <a:t> في تكوينها </a:t>
            </a:r>
            <a:r>
              <a:rPr lang="ar-SA" sz="2400" dirty="0" err="1" smtClean="0"/>
              <a:t>واولها</a:t>
            </a:r>
            <a:r>
              <a:rPr lang="ar-SA" sz="2400" dirty="0" smtClean="0"/>
              <a:t> من الخارج والداخل .</a:t>
            </a:r>
          </a:p>
          <a:p>
            <a:r>
              <a:rPr lang="ar-SA" sz="2400" dirty="0" smtClean="0"/>
              <a:t>1- النطاق المغناطيسي </a:t>
            </a:r>
            <a:r>
              <a:rPr lang="ar-SA" sz="2400" dirty="0" err="1" smtClean="0"/>
              <a:t>للارض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ar-SA" sz="2400" dirty="0" smtClean="0"/>
              <a:t>هذا النطاق يحمي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من الكثير من </a:t>
            </a:r>
            <a:r>
              <a:rPr lang="ar-SA" sz="2400" dirty="0" err="1" smtClean="0"/>
              <a:t>الاشعه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الكونيه</a:t>
            </a:r>
            <a:r>
              <a:rPr lang="ar-SA" sz="2400" dirty="0" smtClean="0"/>
              <a:t> والجسيمات </a:t>
            </a:r>
            <a:r>
              <a:rPr lang="ar-SA" sz="2400" dirty="0" err="1" smtClean="0"/>
              <a:t>المكهربه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القادمه</a:t>
            </a:r>
            <a:r>
              <a:rPr lang="ar-SA" sz="2400" dirty="0" smtClean="0"/>
              <a:t> من الفضاء .</a:t>
            </a:r>
          </a:p>
          <a:p>
            <a:r>
              <a:rPr lang="ar-SA" sz="2400" dirty="0" smtClean="0"/>
              <a:t>2- </a:t>
            </a:r>
            <a:r>
              <a:rPr lang="ar-SA" sz="2400" dirty="0" err="1" smtClean="0"/>
              <a:t>احزمة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الاشعاع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3- النطاق </a:t>
            </a:r>
            <a:r>
              <a:rPr lang="ar-SA" sz="2400" dirty="0" err="1" smtClean="0"/>
              <a:t>المتأين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4- نطاق </a:t>
            </a:r>
            <a:r>
              <a:rPr lang="ar-SA" sz="2400" dirty="0" err="1" smtClean="0"/>
              <a:t>الاوزون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هذه النطق تتعاون في حماية </a:t>
            </a:r>
            <a:r>
              <a:rPr lang="ar-SA" sz="2400" dirty="0" err="1" smtClean="0"/>
              <a:t>الارض</a:t>
            </a:r>
            <a:r>
              <a:rPr lang="ar-SA" sz="2400" dirty="0" smtClean="0"/>
              <a:t> من كل من </a:t>
            </a:r>
            <a:r>
              <a:rPr lang="ar-SA" sz="2400" dirty="0" err="1" smtClean="0"/>
              <a:t>الاشعات</a:t>
            </a:r>
            <a:r>
              <a:rPr lang="ar-SA" sz="2400" dirty="0" smtClean="0"/>
              <a:t> فوق </a:t>
            </a:r>
            <a:r>
              <a:rPr lang="ar-SA" sz="2400" dirty="0" err="1" smtClean="0"/>
              <a:t>البنفسجيه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والكونيه</a:t>
            </a:r>
            <a:r>
              <a:rPr lang="ar-SA" sz="2400" dirty="0" smtClean="0"/>
              <a:t> ومن العديد من الجسيمات </a:t>
            </a:r>
            <a:r>
              <a:rPr lang="ar-SA" sz="2400" dirty="0" err="1" smtClean="0"/>
              <a:t>الكونيه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الدقيقه</a:t>
            </a:r>
            <a:r>
              <a:rPr lang="ar-SA" sz="2400" dirty="0" smtClean="0"/>
              <a:t> </a:t>
            </a:r>
            <a:r>
              <a:rPr lang="ar-SA" sz="2400" dirty="0" err="1" smtClean="0"/>
              <a:t>والكبيره</a:t>
            </a:r>
            <a:r>
              <a:rPr lang="ar-SA" sz="2400" dirty="0" smtClean="0"/>
              <a:t> والتي منها النيازك والشهب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ولو لم تكن الشمس </a:t>
            </a:r>
            <a:r>
              <a:rPr lang="ar-SA" sz="2400" dirty="0" err="1" smtClean="0"/>
              <a:t>موجوده</a:t>
            </a:r>
            <a:r>
              <a:rPr lang="ar-SA" sz="2400" dirty="0" smtClean="0"/>
              <a:t> ما تكونت تلك النطق على </a:t>
            </a:r>
            <a:r>
              <a:rPr lang="ar-SA" sz="2400" dirty="0" err="1" smtClean="0"/>
              <a:t>الاطلاق</a:t>
            </a:r>
            <a:r>
              <a:rPr lang="ar-SA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ووجودها صوره من صور التسخير التي لم تكن معروفة في زمن نزول القرآن الكريم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659</Words>
  <Application>Microsoft Office PowerPoint</Application>
  <PresentationFormat>عرض على الشاشة (3:4)‏</PresentationFormat>
  <Paragraphs>54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balsabbgh</cp:lastModifiedBy>
  <cp:revision>7</cp:revision>
  <dcterms:created xsi:type="dcterms:W3CDTF">2012-11-02T13:31:35Z</dcterms:created>
  <dcterms:modified xsi:type="dcterms:W3CDTF">2012-11-04T10:38:36Z</dcterms:modified>
</cp:coreProperties>
</file>