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3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05/01/1434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الإعجاز </a:t>
            </a:r>
            <a:r>
              <a:rPr lang="ar-SA" sz="4000" b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في الكتاب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والسنة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1428728" y="2428868"/>
            <a:ext cx="614366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dirty="0" smtClean="0"/>
              <a:t>رزق السماء </a:t>
            </a:r>
            <a:endParaRPr lang="en-US" sz="4000" dirty="0" smtClean="0"/>
          </a:p>
          <a:p>
            <a:pPr algn="ctr"/>
            <a:endParaRPr lang="ar-SA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595021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قال تعالى (( وفي السماء رزقكم وما توعدون )) </a:t>
            </a:r>
            <a:r>
              <a:rPr kumimoji="0" lang="ar-S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الذاريات</a:t>
            </a: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22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رزق السماء في اللغة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العربيه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الرزق لغة : هو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ماينتفع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النعم . والجمع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ارزاق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والرزق هو : العطاء الجاري دنيويا كان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اخرويا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وهو كذلك النصيب المقسوم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للانسان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رزق السماء عند المفسرين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تعددت رؤى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واقوال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المفسرين حول قول الحق (( وفي السماء رزقكم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وماتوعدون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))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كما يلي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هذا الرزق هو المطر ؟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هو القرار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الالهي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بتقسيم الرزق وتوزيعه بين العباد 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ومن قائل : انه الثواب والعقاب . </a:t>
            </a:r>
            <a:r>
              <a:rPr kumimoji="0" lang="ar-SA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الجنة والنار .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1357298"/>
            <a:ext cx="9144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الدراسات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الكونيه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الحديثه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اضافت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بعدا جديدا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فاكدت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جميع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مايحتاجه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والحيوان والنبات من ماء . ومن مختلف صور الطاقة والمادة .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انما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ينزل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السماء بتقدير من الرزاق الحكيم العليم حيث يقول تعالى (( ولو بسط الله الرزق لعبادة لبغوا 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ولكن ينزل بقدر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مايشاء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انه بعبادة خبير بصير )) الشورى 27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ولقوله سبحانه : (( وان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شئ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عندنا خزائنه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وماننزله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بقدر معلوم )) الحجر 21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لفظة السماء 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ورد ذكر السماء في القرآن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بالاجمال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310 مرة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وورد 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بلافراد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السماء = 120 مرة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وورد بالجمع : السماوات : 190 مرة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وجاء ذكر السماوات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والارض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ومابينهما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عشرين موضعا من القرآن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رزق السماء في العلوم </a:t>
            </a:r>
            <a:r>
              <a:rPr kumimoji="0" lang="ar-SA" sz="36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الكونيه</a:t>
            </a: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اطار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فهم السماء بنطاق التغيرات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الجويه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اطار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تفسير السماء بالسماء الدنيا 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رزق السماء في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اطار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فهم السماء بنطاق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الطبقه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السفلى من الغلاف الجوي .</a:t>
            </a:r>
            <a:endParaRPr kumimoji="0" lang="en-US" sz="2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يوجد كل من :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السحاب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الاوكسيجين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ثاني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اكسيد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الكربون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النيتروجين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يوجد هذا كله في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الطبقه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السفلى من الغلاف الجوي والتي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تبدا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سطح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وحتى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مايقارب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16 كيلوا في العلو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اذا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فسر السماء بهذا الجزء : فان ما ذكر من محتويات هذا الجزء هو جزء من  رزق السماء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فالسحاب يحتوي الماء . الذي ينزل على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والسحاب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يتالف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ويتكون في هذا الجزء من الغلاف الغازي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للارض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.على حسب قوانين ونواميس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اوجدها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الحق تبارك وتعالى : وذلك مثل تبخر مياه البحار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والانهار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وغيرها . ومثل : عملية التكاثف الحاصلة في العلو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وثاني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اكسيد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الكربون يوجد في هذه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الطبقه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وهو ضروري لحياة النباتات : والنباتات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ضروريه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لحياة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والحيوان ,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وغاز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الاوكسجين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هو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يوجد في هذه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الطبقه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وهو لازم من لوازم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والحيوان والنباتات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والنيتروجين هو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ضروري لكثير من العمليات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الحيويه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واخصاب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التربه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هذه الضرورات كلها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موجوده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السماء ويستفيد منها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وفق تقدير الله العليم الحكيم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اذن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فهي رزق الله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الاتي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السماء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حركة التبخر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والتكثف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ونزول الغيث هي منه من الله على خلقه . وهي سبب من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الرزق 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فالبرق يعمل على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ايصال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غاز النيتروجين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وهذا الغاز ضروري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لاخصاب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التربه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وذلك بتنشيط البكتيريا التي تعمل على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اخصاب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التربه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ar-S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واذا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اخصبت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التربه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كان لذلك اثر كبير على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الانتاج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النباتي والزراعي . واستفاد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والحيوان من كل ذلك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ايضا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عملية الرجع : لها اثر كبير على المناخ وعلى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والحيوان . وهي مظهر من مظاهر الرزق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اطار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تفسير السماء بالسماء الدنيا :</a:t>
            </a:r>
            <a:endParaRPr kumimoji="0" lang="en-US" sz="2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 هذه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الحاله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فان رزق السماء يتمثل في كل صور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الطاقه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والمادة المتولدة في داخل النجوم من مثل شمسنا . والتي تصل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بصور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متعدده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كالاشعه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الكونيه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والجسيمات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المشحونه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وغيرها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وبدون هذه الصور من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الطاقه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لايمكن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يكون هناك حياة على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 سواء حياة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الانسان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النبات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الحيوان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وتاتي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هذه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الطاقه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باحكام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دقيق ووفق قوانين ونواميس قدرها القوي العزيز (( وكل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شئ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عندة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بمقدار ))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هذه الطاقة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القادمه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السماء لو وصلت كما هي لاحترقت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وانعدمت الحياة .لكن الله جعل في السماء ( الغلاف الجوي ) من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الاسباب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مايحجب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الضار منها .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وياذن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بالمفيد منها من الوصول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اذن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 هو رزق مقدر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باحكام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لاهو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بالمحجوب والممنوع ولا هو بالمتروك بالكميات الكبيرة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القاتله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ومن رزق السماء وصور المادة :</a:t>
            </a:r>
            <a:endParaRPr kumimoji="0" lang="en-US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مايصل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بقايا الشهب والنيازك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تفقد بعض من العناصر وتفقد بعض من مكوناتها وهذه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العناص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المفقودة . يوجد في السماء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امثال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لها .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فياتي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تساقط النيازك على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حاملا لبعض تلك العناصر وليعوض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عن بعض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مفقوداتها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.لان تلك العناصر من العناصر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المهمه</a:t>
            </a: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للحياة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وللنبات </a:t>
            </a:r>
            <a:r>
              <a:rPr kumimoji="0" lang="ar-SA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التي هي من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اسباب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الرزق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يصل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كميات كبيرة يوميا من النيازك تقدر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بالف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عشرة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الاف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طن كل يوم . لتجدد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اثراء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بالعناصر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المختلفه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.التي تمثل صورة من صور رزق السماء . الذي يوزع على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بتقدير من العزيز الحكيم ولم يكن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لاحد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الخلق علم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بها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قبل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هناك منذ فترة وجيزة . اثبت العلماء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نجما من نجوم السماء تحول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كتله من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الالماس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تفوق كتلته عن كتلة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عدة مرات 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قال تعالى (( ويمسك السماء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تقع على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الارض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باذنه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))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792</Words>
  <Application>Microsoft Office PowerPoint</Application>
  <PresentationFormat>عرض على الشاشة (3:4)‏</PresentationFormat>
  <Paragraphs>55</Paragraphs>
  <Slides>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adminuser</cp:lastModifiedBy>
  <cp:revision>5</cp:revision>
  <dcterms:created xsi:type="dcterms:W3CDTF">2012-10-06T16:30:54Z</dcterms:created>
  <dcterms:modified xsi:type="dcterms:W3CDTF">2012-11-18T05:18:12Z</dcterms:modified>
</cp:coreProperties>
</file>