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مستدير الزوايا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وان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0" name="عنوان فرعي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1" name="عنصر نائب لرقم الشريحة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مستدير الزوايا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مستدير الزوايا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مستدير الزوايا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ذو زاوية واحدة مستديرة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مستدير الزوايا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عنصر نائب للعنوان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r" rtl="1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r" rtl="1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r" rtl="1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r" rtl="1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714612" y="4929198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3214678" y="2143116"/>
            <a:ext cx="2600325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785918" y="857232"/>
            <a:ext cx="550072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1857356" y="928670"/>
            <a:ext cx="5500726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</a:t>
            </a:r>
            <a:r>
              <a:rPr lang="ar-SA" sz="3600" dirty="0" smtClean="0">
                <a:solidFill>
                  <a:srgbClr val="FFC000"/>
                </a:solidFill>
              </a:rPr>
              <a:t>أســــم المقرر :</a:t>
            </a:r>
          </a:p>
          <a:p>
            <a:r>
              <a:rPr lang="ar-SA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الإعجاز العلمي في الكتاب </a:t>
            </a:r>
            <a:r>
              <a:rPr lang="ar-SA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والسنة</a:t>
            </a:r>
          </a:p>
          <a:p>
            <a:r>
              <a:rPr lang="ar-SA" sz="28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28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(</a:t>
            </a:r>
            <a:r>
              <a:rPr lang="ar-SA" sz="28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38545) </a:t>
            </a:r>
          </a:p>
          <a:p>
            <a:endParaRPr lang="ar-SA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714348" y="571480"/>
            <a:ext cx="1665268" cy="1590676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3500430" y="1000108"/>
            <a:ext cx="392909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chemeClr val="bg2">
                    <a:lumMod val="50000"/>
                  </a:schemeClr>
                </a:solidFill>
              </a:rPr>
              <a:t>المحاضرة الثانية </a:t>
            </a:r>
            <a:endParaRPr lang="ar-SA" sz="4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428728" y="2857496"/>
            <a:ext cx="628654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مواقف العلماء من قضيتي التفسير العلمي     </a:t>
            </a:r>
          </a:p>
          <a:p>
            <a:r>
              <a:rPr lang="ar-SA" sz="2800" dirty="0" smtClean="0"/>
              <a:t>    للقرآن الكريم والإعجاز العلمي فيه</a:t>
            </a:r>
            <a:endParaRPr lang="ar-SA" sz="28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857224" y="4429132"/>
            <a:ext cx="742955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2">
                    <a:lumMod val="50000"/>
                  </a:schemeClr>
                </a:solidFill>
              </a:rPr>
              <a:t>د / </a:t>
            </a:r>
            <a:r>
              <a:rPr lang="ar-SA" sz="3200" dirty="0" err="1" smtClean="0">
                <a:solidFill>
                  <a:schemeClr val="bg2">
                    <a:lumMod val="50000"/>
                  </a:schemeClr>
                </a:solidFill>
              </a:rPr>
              <a:t>عبدالرحمن</a:t>
            </a:r>
            <a:r>
              <a:rPr lang="ar-SA" sz="3200" dirty="0" smtClean="0">
                <a:solidFill>
                  <a:schemeClr val="bg2">
                    <a:lumMod val="50000"/>
                  </a:schemeClr>
                </a:solidFill>
              </a:rPr>
              <a:t> بن محمد </a:t>
            </a:r>
            <a:r>
              <a:rPr lang="ar-SA" sz="3200" dirty="0" err="1" smtClean="0">
                <a:solidFill>
                  <a:schemeClr val="bg2">
                    <a:lumMod val="50000"/>
                  </a:schemeClr>
                </a:solidFill>
              </a:rPr>
              <a:t>هشبول</a:t>
            </a:r>
            <a:r>
              <a:rPr lang="ar-SA" sz="3200" dirty="0" smtClean="0">
                <a:solidFill>
                  <a:schemeClr val="bg2">
                    <a:lumMod val="50000"/>
                  </a:schemeClr>
                </a:solidFill>
              </a:rPr>
              <a:t> الشهري</a:t>
            </a:r>
            <a:endParaRPr lang="ar-SA" sz="3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واجهة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0</TotalTime>
  <Words>41</Words>
  <PresentationFormat>عرض على الشاشة (3:4)‏</PresentationFormat>
  <Paragraphs>8</Paragraphs>
  <Slides>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واجهة</vt:lpstr>
      <vt:lpstr>الشريحة 1</vt:lpstr>
      <vt:lpstr>الشريحة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2</cp:revision>
  <dcterms:created xsi:type="dcterms:W3CDTF">2012-09-14T17:39:08Z</dcterms:created>
  <dcterms:modified xsi:type="dcterms:W3CDTF">2012-09-15T21:32:55Z</dcterms:modified>
</cp:coreProperties>
</file>