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4" r:id="rId6"/>
    <p:sldId id="261" r:id="rId7"/>
    <p:sldId id="260" r:id="rId8"/>
    <p:sldId id="25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الإعجاز </a:t>
            </a:r>
            <a:r>
              <a:rPr lang="ar-SA" sz="4000" b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في الكتاب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والسنة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428728" y="2428868"/>
            <a:ext cx="6143668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4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 algn="ctr"/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قال تعالى: </a:t>
            </a:r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” فلا اقسم بالخنس *</a:t>
            </a:r>
          </a:p>
          <a:p>
            <a:pPr lvl="0" algn="ctr"/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الجوار الكنس"</a:t>
            </a:r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ar-SA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121442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”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فلا اقسم بالخنس * الجوار الكنس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المدلول اللغوي لها تين الآيتين الكريمتين : هو :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اقسم قسما مؤكدا بالخنس الجوار الكنس .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والسؤال الذي يتبادل للذهن هو :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ماهي</a:t>
            </a: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الخنس الجوار الكنس . التي اقسم </a:t>
            </a:r>
            <a:r>
              <a:rPr kumimoji="0" lang="ar-S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ربنا هذا القسم المؤكد ؟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وهو تعالي غني عن القسم . وقبل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الاجابه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هذا التساؤل لابد لنا . من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التاكيد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حقيقة قرانيه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مهمه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مؤداها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الايات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القرانيه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تتنزل بصيغة القسم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بمثل هذه الصياغة المؤكدة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قبيل تنبيهنا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عظمة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المقسم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والى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اهميتة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انتظام حركة الكون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استقامة حركة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فيهما معا وذلك لان الله تعالى غني عن القسم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القسم في القرآن بعدد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الامور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المتتابعة لا يستلزم بالضرورة ترابطها كما هو وارد في سورة التكوير . وفي العديد غيرها من سور القران الكريم . من مثل . سورة :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الذاريات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الطور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القيامه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الانشقاق . البروج . الفجر . الشمس . العاديات . ومن هنا كانت ضرورة التنبيه على عدم لزوم الربط بين القسم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سورة التكوير فلا اقسم بالخنس الجوار الكنس . والقسم الذي يليه في الآيتين . التاليتين مباشرة . حيث يقول تعالى (( والليل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عسعس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* والصبح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تنفس )) .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285992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تشهد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الامور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الكونيه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المقسم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القرآن الكريم للخالق بطلاقة القدرة وكمال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الصنعه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وتمام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الحكمه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وشمول العلم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ولذلك لابد لنا 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اعادة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النظر في مدلولاتها كلما اتسعت دائرة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المعرفه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الانسانية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بالكون ومكوناته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بعد القسم بالخنس الجوار الكنس .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ياتي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جواب القسم وهو : قوله تعالى : ( انه لقول رسول كريم )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714348" y="1357298"/>
            <a:ext cx="7643866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 </a:t>
            </a:r>
            <a:endParaRPr lang="en-US" b="1" dirty="0" smtClean="0"/>
          </a:p>
          <a:p>
            <a:r>
              <a:rPr lang="ar-SA" sz="2400" b="1" dirty="0" smtClean="0"/>
              <a:t>الخنس الجوار الكنس : في اللغة :</a:t>
            </a:r>
            <a:endParaRPr lang="en-US" sz="2400" b="1" dirty="0" smtClean="0"/>
          </a:p>
          <a:p>
            <a:r>
              <a:rPr lang="ar-SA" sz="2400" b="1" dirty="0" smtClean="0"/>
              <a:t>الخنس : جمع </a:t>
            </a:r>
            <a:r>
              <a:rPr lang="ar-SA" sz="2400" b="1" dirty="0" err="1" smtClean="0"/>
              <a:t>خانس</a:t>
            </a:r>
            <a:r>
              <a:rPr lang="ar-SA" sz="2400" b="1" dirty="0" smtClean="0"/>
              <a:t> : أي متخفي عن البصر ، والفعل خنس بمعنى استخف وتستر . يقال خنس الظبي : </a:t>
            </a:r>
            <a:r>
              <a:rPr lang="ar-SA" sz="2400" b="1" dirty="0" err="1" smtClean="0"/>
              <a:t>اذا</a:t>
            </a:r>
            <a:r>
              <a:rPr lang="ar-SA" sz="2400" b="1" dirty="0" smtClean="0"/>
              <a:t> اختفى وتستر عن </a:t>
            </a:r>
            <a:r>
              <a:rPr lang="ar-SA" sz="2400" b="1" dirty="0" err="1" smtClean="0"/>
              <a:t>اعين</a:t>
            </a:r>
            <a:r>
              <a:rPr lang="ar-SA" sz="2400" b="1" dirty="0" smtClean="0"/>
              <a:t> المراقبين .</a:t>
            </a:r>
            <a:endParaRPr lang="en-US" sz="2400" b="1" dirty="0" smtClean="0"/>
          </a:p>
          <a:p>
            <a:r>
              <a:rPr lang="ar-SA" sz="2400" b="1" dirty="0" smtClean="0"/>
              <a:t>الجوار : أي </a:t>
            </a:r>
            <a:r>
              <a:rPr lang="ar-SA" sz="2400" b="1" dirty="0" err="1" smtClean="0"/>
              <a:t>الجاريه</a:t>
            </a:r>
            <a:r>
              <a:rPr lang="ar-SA" sz="2400" b="1" dirty="0" smtClean="0"/>
              <a:t> . من الجري وهو المر السريع .</a:t>
            </a:r>
            <a:endParaRPr lang="en-US" sz="2400" b="1" dirty="0" smtClean="0"/>
          </a:p>
          <a:p>
            <a:r>
              <a:rPr lang="ar-SA" sz="2400" b="1" dirty="0" smtClean="0"/>
              <a:t>الكنس : صيغة منتهى الجموع . للفظه : كانس . أي قائم بعملية الكنس .</a:t>
            </a:r>
            <a:endParaRPr lang="en-US" sz="2400" b="1" dirty="0" smtClean="0"/>
          </a:p>
          <a:p>
            <a:r>
              <a:rPr lang="ar-SA" sz="2400" b="1" dirty="0" smtClean="0"/>
              <a:t> </a:t>
            </a:r>
            <a:endParaRPr lang="en-US" sz="2400" b="1" dirty="0" smtClean="0"/>
          </a:p>
          <a:p>
            <a:r>
              <a:rPr lang="ar-SA" sz="2400" b="1" dirty="0" err="1" smtClean="0"/>
              <a:t>اقوال</a:t>
            </a:r>
            <a:r>
              <a:rPr lang="ar-SA" sz="2400" b="1" dirty="0" smtClean="0"/>
              <a:t> المفسرين حول معنى . الخنس الجوار الكنس .</a:t>
            </a:r>
            <a:endParaRPr lang="en-US" sz="2400" b="1" dirty="0" smtClean="0"/>
          </a:p>
          <a:p>
            <a:r>
              <a:rPr lang="ar-SA" sz="2400" b="1" dirty="0" smtClean="0"/>
              <a:t> </a:t>
            </a:r>
            <a:endParaRPr lang="en-US" sz="2400" b="1" dirty="0" smtClean="0"/>
          </a:p>
          <a:p>
            <a:r>
              <a:rPr lang="ar-SA" sz="2400" b="1" dirty="0" smtClean="0"/>
              <a:t>قال بعضهم : هي النجوم </a:t>
            </a:r>
            <a:r>
              <a:rPr lang="ar-SA" sz="2400" b="1" dirty="0" err="1" smtClean="0"/>
              <a:t>تخنس</a:t>
            </a:r>
            <a:r>
              <a:rPr lang="ar-SA" sz="2400" b="1" dirty="0" smtClean="0"/>
              <a:t> بالنهار – أي تختفي – وتظهر بالليل .</a:t>
            </a:r>
            <a:endParaRPr lang="en-US" sz="2400" b="1" dirty="0" smtClean="0"/>
          </a:p>
          <a:p>
            <a:r>
              <a:rPr lang="ar-SA" sz="2400" b="1" dirty="0" smtClean="0"/>
              <a:t>وتكنس وقت غروبها : أي تتستر كما تكنس </a:t>
            </a:r>
            <a:r>
              <a:rPr lang="ar-SA" sz="2400" b="1" dirty="0" err="1" smtClean="0"/>
              <a:t>الضباء</a:t>
            </a:r>
            <a:r>
              <a:rPr lang="ar-SA" sz="2400" b="1" dirty="0" smtClean="0"/>
              <a:t> في المغار .</a:t>
            </a:r>
            <a:endParaRPr lang="en-US" sz="2400" b="1" dirty="0" smtClean="0"/>
          </a:p>
          <a:p>
            <a:r>
              <a:rPr lang="ar-SA" sz="2400" b="1" dirty="0" smtClean="0"/>
              <a:t> </a:t>
            </a:r>
            <a:endParaRPr lang="en-US" sz="2400" b="1" dirty="0" smtClean="0"/>
          </a:p>
          <a:p>
            <a:r>
              <a:rPr lang="ar-SA" sz="2400" b="1" dirty="0" smtClean="0"/>
              <a:t>ومع جواز المعاني التي جاء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المفسرون رحمهم الله .</a:t>
            </a:r>
            <a:endParaRPr lang="en-US" sz="24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533465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الوصف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القراني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هاتين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الايتين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الكريمتين (( فلا اقسم بالخنس الجوار الكنس )) ينطبق انطباقا كاملا مع حقيقة كونيه مبهره تمثل مرحة خطيرة من مراحل حياة النجوم يسميها علماء الفلك اليوم . بإسم الثقوب السوداء (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BLACK HOLES 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الحقيقه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لم تكتشف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العقود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المتاخرة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القرن العشرين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المفسرون يقولون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الخنس الجوار الكنس : هي النجوم .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وخنسها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وكنسها هو اختفاؤها بالنهار وظهورها بالليل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ماذا يقول العلم الحديث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اجرام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سماويه . تتميز بكثافتها الفائقة وجاذبيتها الشديدة . بحيث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لايمكن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للمادة ولا لمختلف صور الطاقة ومنها الضوء .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تفلت من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اسرها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. ويحد هذا الجرم بسطح يعرف باسم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افق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الحدث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مايسقط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داخل هذا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الافق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لايمكنه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الخروج منه . 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ارسال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اشارة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عبر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حدودة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ففي السنة سنة 1971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اكتشف علماء الفلك :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بعض النجوم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العاديه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تصدر وابلا من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الاشعة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السينيه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ولم يجدوا تفسيرا علميا لذلك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وقوعها تحت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تاثير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اجرام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سماويه غير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مرئيه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ذات كثافات خارقه للعادة . ومجالات جاذبيه عاليه الشدة . وذلك لان النجوم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العاديه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ليس بمقدورها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اصدار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الاشعة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السينيه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ذاتها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سميت تلك النجوم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الخفيه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باسم الثقوب السوداء لقدرتها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الفائقه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ابتلاع كل ما يمر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يدخل في نطاق جاذبيتها من مختلف صور المادة والطاقة من مثل الغبار والغازات ،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والاجرام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السماويه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المختلفه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ووصفت بالسواد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لانها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معتمه تماما لعدم قدرة الضوء على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الافلات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مجال جاذبيتها . على الرغم من سرعته الكبرى 300.000 كيلو متر في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الثانيه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اعتبرت الثقوب السوداء هي مرحة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الشيخوخه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في حياة النجوم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العملاقه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وهي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المرحه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تسبق انفجارها وعودة مادتها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دخان السماء دون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يستطيع العلماء حتى هذه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اللحظه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معرفة كيفية حدوث ذلك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الثقب في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الاصل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والنجوم تمر بمراحل معينه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مرحلة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الطفوله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مرحلة الشباب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مرحلة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الشيخوخه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والهرم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ينتهي النجم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يموت بالانفجار . والعودة للمادة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الكونيه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السديميه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تخلق منها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سبحان الله العظيم : الذي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خلق النجوم . وقدر لها مراحل حياتها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والذي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اوصلها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مرحلة الثقب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الاسود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وجعله من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اسرار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الكون المبهرة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وسبحان من اقسم بتلك النجوم المستترة الحالكة السواد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وسبحان الذي مكنها من كنس مادة السماء وابتلاعها وتكديسها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ثم وصفها لنا قبل اكتشافها فقال (( فلا اقسم بالخنس * الجوار الكنس ))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والغربيون يسمون هذه الثقوب السوداء تسمية مجازيه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عجيبه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تنطبق انطباقا دقيقا على الوصف القرآني 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حين يسمونها بالمكانس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الشافطه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العملاقه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تبتلع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تشفط كل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شئ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يقترب منها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داخلها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كثافة الثقب عاليه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للغايه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بحيث يكون كثافة السنتيمتر الواحد مليار طن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وحرارته عاليه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للغايه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بحيث تتكون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ذرات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الحديد التي تحتاج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حراره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عاليه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للغايه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715</Words>
  <Application>Microsoft Office PowerPoint</Application>
  <PresentationFormat>عرض على الشاشة (3:4)‏</PresentationFormat>
  <Paragraphs>57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adminuser</cp:lastModifiedBy>
  <cp:revision>5</cp:revision>
  <dcterms:created xsi:type="dcterms:W3CDTF">2012-10-06T16:30:54Z</dcterms:created>
  <dcterms:modified xsi:type="dcterms:W3CDTF">2012-11-18T05:56:10Z</dcterms:modified>
</cp:coreProperties>
</file>