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0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95" r:id="rId10"/>
    <p:sldId id="299" r:id="rId11"/>
    <p:sldId id="301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5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8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Freeform 10"/>
          <p:cNvSpPr/>
          <p:nvPr userDrawn="1"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4762500" cy="2362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10" name="Picture 8" descr="logo ED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2" r:id="rId2"/>
    <p:sldLayoutId id="2147483773" r:id="rId3"/>
    <p:sldLayoutId id="2147483764" r:id="rId4"/>
    <p:sldLayoutId id="214748377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6" r:id="rId1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الأديان والفرق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 اسم المقرر:</a:t>
            </a:r>
          </a:p>
          <a:p>
            <a:endParaRPr lang="ar-SA" dirty="0" smtClean="0">
              <a:solidFill>
                <a:schemeClr val="tx1"/>
              </a:solidFill>
            </a:endParaRPr>
          </a:p>
          <a:p>
            <a:r>
              <a:rPr lang="ar-SA" b="1" dirty="0" smtClean="0">
                <a:solidFill>
                  <a:schemeClr val="tx1"/>
                </a:solidFill>
              </a:rPr>
              <a:t>زياد بن عبد الله الحمام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ar-SA" b="1" dirty="0" smtClean="0">
                <a:solidFill>
                  <a:schemeClr val="tx1"/>
                </a:solidFill>
              </a:rPr>
              <a:t>د.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عناصر المحاضرة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3429000"/>
          </a:xfrm>
        </p:spPr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مقدمة موجزة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وصف المقرر ومراجعه الرئيسة.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توزيع الدرجات.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وصف المقرر: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52601"/>
            <a:ext cx="85344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FF0000"/>
                </a:solidFill>
              </a:rPr>
              <a:t>.</a:t>
            </a:r>
            <a:r>
              <a:rPr lang="ar-SA" sz="3600" b="1" dirty="0" smtClean="0"/>
              <a:t> </a:t>
            </a:r>
            <a:r>
              <a:rPr lang="ar-SA" sz="2800" b="1" dirty="0" smtClean="0"/>
              <a:t>القسم: </a:t>
            </a:r>
            <a:r>
              <a:rPr lang="ar-SA" sz="2800" dirty="0" smtClean="0"/>
              <a:t>الدراسات الإسلامية</a:t>
            </a:r>
            <a:endParaRPr lang="en-US" sz="2800" dirty="0" smtClean="0"/>
          </a:p>
          <a:p>
            <a:r>
              <a:rPr lang="ar-SA" sz="2800" b="1" dirty="0" smtClean="0"/>
              <a:t>المستوى: السابع</a:t>
            </a:r>
            <a:endParaRPr lang="en-US" sz="2800" dirty="0" smtClean="0"/>
          </a:p>
          <a:p>
            <a:r>
              <a:rPr lang="ar-SA" sz="2800" b="1" dirty="0" smtClean="0"/>
              <a:t>اسم المقرر: </a:t>
            </a:r>
            <a:r>
              <a:rPr lang="ar-SA" sz="2800" dirty="0" smtClean="0"/>
              <a:t>الأديان والفرق</a:t>
            </a:r>
            <a:endParaRPr lang="en-US" sz="2800" dirty="0" smtClean="0"/>
          </a:p>
          <a:p>
            <a:r>
              <a:rPr lang="ar-SA" sz="2800" b="1" dirty="0" smtClean="0"/>
              <a:t>رمز المقرر:  سلم </a:t>
            </a:r>
            <a:r>
              <a:rPr lang="en-US" sz="2800" b="1" dirty="0" smtClean="0"/>
              <a:t>402</a:t>
            </a:r>
            <a:endParaRPr lang="en-US" sz="2800" dirty="0" smtClean="0"/>
          </a:p>
          <a:p>
            <a:r>
              <a:rPr lang="ar-SA" sz="2800" b="1" dirty="0" smtClean="0"/>
              <a:t>صفة المقرر: إجباري</a:t>
            </a:r>
            <a:endParaRPr lang="en-US" sz="2800" dirty="0" smtClean="0"/>
          </a:p>
          <a:p>
            <a:r>
              <a:rPr lang="ar-SA" sz="2800" b="1" dirty="0" smtClean="0"/>
              <a:t>طبيعة المقرر:نظري</a:t>
            </a:r>
            <a:endParaRPr lang="en-US" sz="2800" dirty="0" smtClean="0"/>
          </a:p>
          <a:p>
            <a:r>
              <a:rPr lang="ar-SA" sz="2800" b="1" dirty="0" smtClean="0"/>
              <a:t>المتطلبات </a:t>
            </a:r>
            <a:r>
              <a:rPr lang="ar-SA" sz="2800" b="1" dirty="0" err="1" smtClean="0"/>
              <a:t>السابقة: </a:t>
            </a:r>
            <a:r>
              <a:rPr lang="ar-SA" sz="2800" dirty="0" err="1" smtClean="0"/>
              <a:t>-------</a:t>
            </a:r>
            <a:endParaRPr lang="en-US" sz="2800" dirty="0" smtClean="0"/>
          </a:p>
          <a:p>
            <a:r>
              <a:rPr lang="ar-SA" sz="2800" b="1" dirty="0" smtClean="0"/>
              <a:t>عدد الساعات: معتمدة 2</a:t>
            </a:r>
            <a:endParaRPr lang="en-US" sz="2800" dirty="0" smtClean="0"/>
          </a:p>
          <a:p>
            <a:r>
              <a:rPr lang="ar-SA" sz="2800" b="1" dirty="0" smtClean="0"/>
              <a:t>لغة التدريس:  العربية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اهداف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191000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002060"/>
                </a:solidFill>
              </a:rPr>
              <a:t>يتوقع في نهاية تدريس المقرر أن يكون الطالب قادرًا على أن : </a:t>
            </a:r>
            <a:endParaRPr lang="en-US" sz="3000" b="1" dirty="0" smtClean="0">
              <a:solidFill>
                <a:srgbClr val="002060"/>
              </a:solidFill>
            </a:endParaRPr>
          </a:p>
          <a:p>
            <a:pPr rtl="1">
              <a:buNone/>
            </a:pPr>
            <a:r>
              <a:rPr lang="ar-SA" sz="2800" dirty="0" smtClean="0"/>
              <a:t>- </a:t>
            </a:r>
            <a:r>
              <a:rPr lang="ar-SA" sz="2800" b="1" dirty="0" smtClean="0"/>
              <a:t>يثبت بأسلوب علمي موثق ما دخل اليهودية والنصرانية من الانحراف.</a:t>
            </a:r>
            <a:endParaRPr lang="en-US" sz="2800" b="1" dirty="0" smtClean="0"/>
          </a:p>
          <a:p>
            <a:pPr rtl="1">
              <a:buNone/>
            </a:pPr>
            <a:r>
              <a:rPr lang="ar-SA" sz="2800" b="1" dirty="0" smtClean="0"/>
              <a:t>- يحاور أتباع هذه الديانات حواراً موضوعياً قائماً على الحجة </a:t>
            </a:r>
            <a:r>
              <a:rPr lang="ar-SA" sz="2800" b="1" dirty="0" err="1" smtClean="0"/>
              <a:t>والمنطق .</a:t>
            </a:r>
            <a:endParaRPr lang="en-US" sz="2800" b="1" dirty="0" smtClean="0"/>
          </a:p>
          <a:p>
            <a:pPr rtl="1">
              <a:buNone/>
            </a:pPr>
            <a:r>
              <a:rPr lang="ar-SA" sz="2800" b="1" dirty="0" smtClean="0"/>
              <a:t>- يحدد أسباب انحراف الفرق عن السبيل القويم.</a:t>
            </a:r>
            <a:endParaRPr lang="en-US" sz="2800" b="1" dirty="0" smtClean="0"/>
          </a:p>
          <a:p>
            <a:pPr>
              <a:buNone/>
            </a:pPr>
            <a:r>
              <a:rPr lang="ar-SA" sz="2800" b="1" dirty="0" smtClean="0"/>
              <a:t>- يبين المنهج الوسط عند أهل السنة والجماعة في التعامل مع الفرق</a:t>
            </a:r>
            <a:r>
              <a:rPr lang="ar-SA" sz="2800" dirty="0" smtClean="0"/>
              <a:t>.</a:t>
            </a: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محتوى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3733800"/>
          </a:xfrm>
        </p:spPr>
        <p:txBody>
          <a:bodyPr/>
          <a:lstStyle/>
          <a:p>
            <a:pPr algn="just" rtl="1"/>
            <a:r>
              <a:rPr lang="ar-SA" b="1" dirty="0" smtClean="0"/>
              <a:t>الدين: تعريفه, الحاجة إليه, وحدة الدين وتنوع الشرائع.</a:t>
            </a:r>
          </a:p>
          <a:p>
            <a:pPr algn="just" rtl="1">
              <a:buNone/>
            </a:pPr>
            <a:endParaRPr lang="ar-SA" sz="1600" b="1" dirty="0" smtClean="0"/>
          </a:p>
          <a:p>
            <a:pPr algn="just" rtl="1"/>
            <a:r>
              <a:rPr lang="ar-SA" b="1" dirty="0" smtClean="0"/>
              <a:t> أشهر الأديان(  </a:t>
            </a:r>
            <a:r>
              <a:rPr lang="ar-SA" b="1" dirty="0" err="1" smtClean="0"/>
              <a:t>اليهودية  </a:t>
            </a:r>
            <a:r>
              <a:rPr lang="ar-SA" b="1" dirty="0" smtClean="0"/>
              <a:t>- </a:t>
            </a:r>
            <a:r>
              <a:rPr lang="ar-SA" b="1" dirty="0" err="1" smtClean="0"/>
              <a:t>النصرانية </a:t>
            </a:r>
            <a:r>
              <a:rPr lang="ar-SA" b="1" dirty="0" smtClean="0"/>
              <a:t>– الهندوسية</a:t>
            </a:r>
            <a:r>
              <a:rPr lang="ar-SA" b="1" dirty="0" err="1" smtClean="0"/>
              <a:t>) .</a:t>
            </a:r>
            <a:r>
              <a:rPr lang="ar-SA" b="1" dirty="0" smtClean="0"/>
              <a:t> </a:t>
            </a:r>
          </a:p>
          <a:p>
            <a:pPr algn="just" rtl="1">
              <a:buNone/>
            </a:pPr>
            <a:endParaRPr lang="ar-SA" sz="1600" b="1" dirty="0" smtClean="0"/>
          </a:p>
          <a:p>
            <a:pPr algn="just" rtl="1"/>
            <a:r>
              <a:rPr lang="ar-SA" b="1" dirty="0" smtClean="0"/>
              <a:t>الفِرَق: تعريفها, بداية نشأتها, أسباب ظهورها, </a:t>
            </a:r>
            <a:r>
              <a:rPr lang="ar-SA" b="1" dirty="0" err="1" smtClean="0"/>
              <a:t>أشهرها </a:t>
            </a:r>
            <a:r>
              <a:rPr lang="ar-SA" b="1" dirty="0" smtClean="0"/>
              <a:t>(الخوارج- </a:t>
            </a:r>
            <a:r>
              <a:rPr lang="ar-SA" b="1" dirty="0" err="1" smtClean="0"/>
              <a:t>الشيعة </a:t>
            </a:r>
            <a:r>
              <a:rPr lang="ar-SA" b="1" dirty="0" smtClean="0"/>
              <a:t>-</a:t>
            </a:r>
            <a:r>
              <a:rPr lang="ar-SA" b="1" dirty="0" err="1" smtClean="0"/>
              <a:t>الجهمية</a:t>
            </a:r>
            <a:r>
              <a:rPr lang="ar-SA" b="1" dirty="0" smtClean="0"/>
              <a:t> - </a:t>
            </a:r>
            <a:r>
              <a:rPr lang="ar-SA" b="1" dirty="0" err="1" smtClean="0"/>
              <a:t>المعتزلة ).</a:t>
            </a:r>
            <a:endParaRPr lang="en-US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8305800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المرجع الرئيس والمؤلف:</a:t>
            </a:r>
            <a:endParaRPr lang="en-US" sz="2800" b="1" dirty="0" smtClean="0"/>
          </a:p>
          <a:p>
            <a:r>
              <a:rPr lang="en-US" sz="2800" b="1" dirty="0" smtClean="0"/>
              <a:t>-</a:t>
            </a:r>
            <a:r>
              <a:rPr lang="ar-SA" sz="2800" b="1" dirty="0" smtClean="0"/>
              <a:t> </a:t>
            </a:r>
            <a:r>
              <a:rPr lang="ar-SA" sz="2800" dirty="0" smtClean="0"/>
              <a:t>دراسة في الأديان  اليهودية </a:t>
            </a:r>
            <a:r>
              <a:rPr lang="ar-SA" sz="2800" dirty="0" err="1" smtClean="0"/>
              <a:t>والنصرانية0</a:t>
            </a:r>
            <a:r>
              <a:rPr lang="ar-SA" sz="2800" dirty="0" smtClean="0"/>
              <a:t> </a:t>
            </a:r>
            <a:r>
              <a:rPr lang="ar-SA" sz="2800" dirty="0" err="1" smtClean="0"/>
              <a:t>د .</a:t>
            </a:r>
            <a:r>
              <a:rPr lang="ar-SA" sz="2800" dirty="0" smtClean="0"/>
              <a:t> سعود </a:t>
            </a:r>
            <a:r>
              <a:rPr lang="ar-SA" sz="2800" dirty="0" err="1" smtClean="0"/>
              <a:t>الخلف .</a:t>
            </a:r>
            <a:r>
              <a:rPr lang="ar-SA" sz="2800" dirty="0" smtClean="0"/>
              <a:t> </a:t>
            </a:r>
            <a:r>
              <a:rPr lang="ar-SA" sz="2800" smtClean="0"/>
              <a:t>الناشر: </a:t>
            </a:r>
            <a:r>
              <a:rPr lang="ar-SA" sz="2800" dirty="0" smtClean="0"/>
              <a:t>دار أضواء </a:t>
            </a:r>
            <a:r>
              <a:rPr lang="ar-SA" sz="2800" dirty="0" err="1" smtClean="0"/>
              <a:t>السلف .</a:t>
            </a:r>
            <a:r>
              <a:rPr lang="ar-SA" sz="2800" dirty="0" smtClean="0"/>
              <a:t> الطبعة الخامسة </a:t>
            </a:r>
            <a:r>
              <a:rPr lang="ar-SA" sz="2800" dirty="0" err="1" smtClean="0"/>
              <a:t>1427هـ.</a:t>
            </a:r>
            <a:r>
              <a:rPr lang="ar-SA" sz="2800" dirty="0" smtClean="0"/>
              <a:t> </a:t>
            </a:r>
          </a:p>
          <a:p>
            <a:r>
              <a:rPr lang="ar-SA" sz="2800" dirty="0" smtClean="0"/>
              <a:t>- فرق معاصرة تنتسب إلى </a:t>
            </a:r>
            <a:r>
              <a:rPr lang="ar-SA" sz="2800" dirty="0" err="1" smtClean="0"/>
              <a:t>الإسلام  .</a:t>
            </a:r>
            <a:r>
              <a:rPr lang="ar-SA" sz="2800" dirty="0" smtClean="0"/>
              <a:t> غالب بن على </a:t>
            </a:r>
            <a:r>
              <a:rPr lang="ar-SA" sz="2800" dirty="0" err="1" smtClean="0"/>
              <a:t>عواجي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endParaRPr lang="en-US" dirty="0" smtClean="0"/>
          </a:p>
          <a:p>
            <a:endParaRPr lang="ar-SA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657600" y="1600200"/>
            <a:ext cx="5867399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endParaRPr lang="ar-SA" sz="2000" dirty="0" smtClean="0">
              <a:solidFill>
                <a:srgbClr val="FF0000"/>
              </a:solidFill>
            </a:endParaRPr>
          </a:p>
          <a:p>
            <a:pPr algn="just" eaLnBrk="1" hangingPunct="1"/>
            <a:endParaRPr lang="en-US" sz="2000" dirty="0" smtClean="0">
              <a:solidFill>
                <a:srgbClr val="FF0000"/>
              </a:solidFill>
            </a:endParaRPr>
          </a:p>
          <a:p>
            <a:pPr algn="just" eaLnBrk="1" hangingPunct="1"/>
            <a:r>
              <a:rPr lang="ar-SA" sz="2400" dirty="0" smtClean="0">
                <a:solidFill>
                  <a:srgbClr val="FF0000"/>
                </a:solidFill>
              </a:rPr>
              <a:t>الكتاب </a:t>
            </a:r>
            <a:r>
              <a:rPr lang="ar-SA" sz="2400" dirty="0">
                <a:solidFill>
                  <a:srgbClr val="FF0000"/>
                </a:solidFill>
              </a:rPr>
              <a:t>متوفر لدى:</a:t>
            </a:r>
          </a:p>
          <a:p>
            <a:pPr algn="just" eaLnBrk="1" hangingPunct="1"/>
            <a:r>
              <a:rPr lang="ar-SA" sz="2400" dirty="0"/>
              <a:t>- </a:t>
            </a:r>
            <a:r>
              <a:rPr lang="ar-SA" sz="2400" dirty="0" smtClean="0"/>
              <a:t>مكتبة ابن </a:t>
            </a:r>
            <a:r>
              <a:rPr lang="ar-SA" sz="2400" dirty="0" err="1" smtClean="0"/>
              <a:t>الجوزي</a:t>
            </a:r>
            <a:endParaRPr lang="ar-SA" sz="2400" dirty="0"/>
          </a:p>
          <a:p>
            <a:pPr algn="just" eaLnBrk="1" hangingPunct="1"/>
            <a:r>
              <a:rPr lang="ar-SA" sz="2400" dirty="0"/>
              <a:t>- </a:t>
            </a:r>
            <a:r>
              <a:rPr lang="ar-SA" sz="2400" dirty="0" smtClean="0"/>
              <a:t>مكتبة الرشد</a:t>
            </a:r>
            <a:endParaRPr lang="ar-SA" sz="2400" dirty="0"/>
          </a:p>
          <a:p>
            <a:pPr algn="just" eaLnBrk="1" hangingPunct="1">
              <a:buFontTx/>
              <a:buChar char="-"/>
            </a:pPr>
            <a:r>
              <a:rPr lang="ar-SA" sz="2400" dirty="0"/>
              <a:t> </a:t>
            </a:r>
            <a:r>
              <a:rPr lang="ar-SA" sz="2400" dirty="0" smtClean="0"/>
              <a:t>مكتبة </a:t>
            </a:r>
            <a:r>
              <a:rPr lang="ar-SA" sz="2400" dirty="0" err="1" smtClean="0"/>
              <a:t>العبيكان</a:t>
            </a:r>
            <a:endParaRPr lang="ar-SA" sz="2400" dirty="0"/>
          </a:p>
          <a:p>
            <a:pPr algn="just" eaLnBrk="1" hangingPunct="1">
              <a:buFontTx/>
              <a:buChar char="-"/>
            </a:pPr>
            <a:r>
              <a:rPr lang="ar-SA" sz="2400" dirty="0"/>
              <a:t> </a:t>
            </a:r>
            <a:r>
              <a:rPr lang="ar-SA" sz="2400" dirty="0" smtClean="0"/>
              <a:t>مكتبة آل عبد القادر</a:t>
            </a:r>
          </a:p>
          <a:p>
            <a:pPr algn="just" eaLnBrk="1" hangingPunct="1">
              <a:buFontTx/>
              <a:buChar char="-"/>
            </a:pPr>
            <a:r>
              <a:rPr lang="ar-SA" sz="2400" dirty="0" smtClean="0"/>
              <a:t>مواقع الإنترنت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المراجع والمصادر المساعدة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1"/>
            <a:ext cx="9144000" cy="51090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dirty="0" smtClean="0"/>
              <a:t>الملل </a:t>
            </a:r>
            <a:r>
              <a:rPr lang="ar-SA" sz="2800" dirty="0" err="1" smtClean="0"/>
              <a:t>والنحل .</a:t>
            </a:r>
            <a:r>
              <a:rPr lang="ar-SA" sz="2800" dirty="0" smtClean="0"/>
              <a:t> </a:t>
            </a:r>
            <a:r>
              <a:rPr lang="ar-SA" sz="2800" dirty="0" err="1" smtClean="0"/>
              <a:t>الشهرستانى</a:t>
            </a:r>
            <a:r>
              <a:rPr lang="ar-SA" sz="2800" dirty="0" smtClean="0"/>
              <a:t> </a:t>
            </a:r>
            <a:endParaRPr lang="en-US" sz="2800" dirty="0" smtClean="0"/>
          </a:p>
          <a:p>
            <a:r>
              <a:rPr lang="ar-SA" sz="2800" dirty="0" smtClean="0"/>
              <a:t>- دراسات فى الأهواء والفرق والبدع  </a:t>
            </a:r>
            <a:r>
              <a:rPr lang="ar-SA" sz="2800" dirty="0" err="1" smtClean="0"/>
              <a:t>د .</a:t>
            </a:r>
            <a:r>
              <a:rPr lang="ar-SA" sz="2800" dirty="0" smtClean="0"/>
              <a:t> ناصر العقل 0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ar-SA" sz="2800" dirty="0" smtClean="0"/>
              <a:t>محاضرات في النصرانية للشيخ محمد أبو زهرة.</a:t>
            </a:r>
          </a:p>
          <a:p>
            <a:endParaRPr lang="en-US" sz="2800" dirty="0" smtClean="0">
              <a:solidFill>
                <a:srgbClr val="C00000"/>
              </a:solidFill>
            </a:endParaRPr>
          </a:p>
          <a:p>
            <a:r>
              <a:rPr lang="ar-SA" sz="2800" b="1" dirty="0" smtClean="0">
                <a:solidFill>
                  <a:srgbClr val="C00000"/>
                </a:solidFill>
              </a:rPr>
              <a:t>المواقع </a:t>
            </a:r>
            <a:r>
              <a:rPr lang="ar-SA" sz="2800" b="1" dirty="0" err="1" smtClean="0">
                <a:solidFill>
                  <a:srgbClr val="C00000"/>
                </a:solidFill>
              </a:rPr>
              <a:t>الإلكترونية :</a:t>
            </a:r>
            <a:r>
              <a:rPr lang="ar-SA" sz="28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ar-SA" sz="2800" b="1" dirty="0" smtClean="0"/>
              <a:t>- المكتبة الشاملة </a:t>
            </a:r>
          </a:p>
          <a:p>
            <a:r>
              <a:rPr lang="ar-SA" sz="2800" b="1" dirty="0" smtClean="0"/>
              <a:t>- موقع الملتقى العلمي للعقيدة والمذاهب المعاصرة.</a:t>
            </a:r>
          </a:p>
          <a:p>
            <a:endParaRPr lang="en-US" sz="2800" dirty="0" smtClean="0"/>
          </a:p>
          <a:p>
            <a:r>
              <a:rPr lang="en-US" sz="2800" dirty="0" smtClean="0"/>
              <a:t> </a:t>
            </a:r>
          </a:p>
          <a:p>
            <a:pPr lvl="0"/>
            <a:endParaRPr lang="en-US" sz="2800" dirty="0" smtClean="0"/>
          </a:p>
          <a:p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توزيع الدرجات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2362200"/>
          <a:ext cx="70866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النشاط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منتديات الحوار على البلاك</a:t>
                      </a:r>
                      <a:r>
                        <a:rPr lang="ar-SA" sz="1800" baseline="0" dirty="0" smtClean="0"/>
                        <a:t> بورد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حضور المحاضرات المسجلة والمحاضرات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/>
                        <a:t>10 درجات</a:t>
                      </a:r>
                      <a:endParaRPr lang="en-US" sz="18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الواجبات المنزلية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 درجات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70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 النهائي 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100 درجة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89154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</a:rPr>
              <a:t>الساعات المكتبية الجوالة</a:t>
            </a:r>
            <a:endParaRPr lang="ar-SA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33600" y="1828800"/>
          <a:ext cx="4724400" cy="21947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34007"/>
                <a:gridCol w="1590393"/>
              </a:tblGrid>
              <a:tr h="29210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  <a:tr h="292100"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38200" y="1524000"/>
            <a:ext cx="84582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الأحد                             </a:t>
            </a:r>
            <a:r>
              <a:rPr lang="ar-SA" sz="2800" dirty="0" smtClean="0">
                <a:solidFill>
                  <a:srgbClr val="FF0000"/>
                </a:solidFill>
              </a:rPr>
              <a:t>9-10     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الاثنين                           </a:t>
            </a:r>
            <a:r>
              <a:rPr lang="ar-SA" sz="2800" dirty="0" smtClean="0">
                <a:solidFill>
                  <a:srgbClr val="FF0000"/>
                </a:solidFill>
              </a:rPr>
              <a:t>9-10</a:t>
            </a:r>
            <a:endParaRPr lang="ar-SA" sz="2800" dirty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</a:t>
            </a:r>
            <a:r>
              <a:rPr lang="ar-SA" sz="2800" smtClean="0">
                <a:solidFill>
                  <a:srgbClr val="FF0000"/>
                </a:solidFill>
              </a:rPr>
              <a:t>الثلاثاء                           </a:t>
            </a:r>
            <a:r>
              <a:rPr lang="ar-SA" sz="2800" smtClean="0">
                <a:solidFill>
                  <a:srgbClr val="FF0000"/>
                </a:solidFill>
              </a:rPr>
              <a:t>9-10  </a:t>
            </a:r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000" dirty="0" smtClean="0">
                <a:solidFill>
                  <a:srgbClr val="0070C0"/>
                </a:solidFill>
              </a:rPr>
              <a:t>رقم </a:t>
            </a:r>
            <a:r>
              <a:rPr lang="ar-SA" sz="2000" dirty="0">
                <a:solidFill>
                  <a:srgbClr val="0070C0"/>
                </a:solidFill>
              </a:rPr>
              <a:t>جوال </a:t>
            </a:r>
            <a:r>
              <a:rPr lang="ar-SA" sz="2000" dirty="0" smtClean="0">
                <a:solidFill>
                  <a:srgbClr val="0070C0"/>
                </a:solidFill>
              </a:rPr>
              <a:t>المقرر: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ctr"/>
            <a:r>
              <a:rPr lang="ar-SA" sz="2800" dirty="0" smtClean="0"/>
              <a:t>0537512273 </a:t>
            </a:r>
            <a:endParaRPr lang="en-US" sz="2800" dirty="0" smtClean="0"/>
          </a:p>
          <a:p>
            <a:r>
              <a:rPr lang="ar-SA" sz="1600" dirty="0" smtClean="0">
                <a:solidFill>
                  <a:srgbClr val="FF0000"/>
                </a:solidFill>
              </a:rPr>
              <a:t>سيكون </a:t>
            </a:r>
            <a:r>
              <a:rPr lang="ar-SA" sz="1600" dirty="0">
                <a:solidFill>
                  <a:srgbClr val="FF0000"/>
                </a:solidFill>
              </a:rPr>
              <a:t>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</a:t>
            </a:r>
            <a:r>
              <a:rPr lang="ar-SA" sz="2000" dirty="0" smtClean="0">
                <a:solidFill>
                  <a:srgbClr val="0070C0"/>
                </a:solidFill>
              </a:rPr>
              <a:t>الإلكتروني:  </a:t>
            </a:r>
            <a:r>
              <a:rPr lang="en-US" sz="2000" b="1" dirty="0" smtClean="0">
                <a:solidFill>
                  <a:srgbClr val="0070C0"/>
                </a:solidFill>
              </a:rPr>
              <a:t>zalhumam@kfu.edu.sa</a:t>
            </a:r>
            <a:endParaRPr lang="en-US" sz="2000" b="1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329</Words>
  <Application>Microsoft Office PowerPoint</Application>
  <PresentationFormat>A4 Paper (210x297 mm)‎</PresentationFormat>
  <Paragraphs>87</Paragraphs>
  <Slides>11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التمهيدية</vt:lpstr>
      <vt:lpstr>عناصر المحاضرة</vt:lpstr>
      <vt:lpstr>وصف المقرر:</vt:lpstr>
      <vt:lpstr>اهداف المقرر</vt:lpstr>
      <vt:lpstr>محتوى المقرر</vt:lpstr>
      <vt:lpstr>المراجع والمصادر التعليمية</vt:lpstr>
      <vt:lpstr>المراجع والمصادر المساعدة</vt:lpstr>
      <vt:lpstr>توزيع الدرجات</vt:lpstr>
      <vt:lpstr>الساعات المكتبية الجوالة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115</cp:revision>
  <dcterms:created xsi:type="dcterms:W3CDTF">2009-10-14T19:14:34Z</dcterms:created>
  <dcterms:modified xsi:type="dcterms:W3CDTF">2012-09-05T08:51:53Z</dcterms:modified>
</cp:coreProperties>
</file>